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11.xml" ContentType="application/vnd.openxmlformats-officedocument.theme+xml"/>
  <Override PartName="/ppt/slideLayouts/slideLayout7.xml" ContentType="application/vnd.openxmlformats-officedocument.presentationml.slideLayout+xml"/>
  <Override PartName="/ppt/theme/theme12.xml" ContentType="application/vnd.openxmlformats-officedocument.theme+xml"/>
  <Override PartName="/ppt/slideLayouts/slideLayout8.xml" ContentType="application/vnd.openxmlformats-officedocument.presentationml.slideLayout+xml"/>
  <Override PartName="/ppt/theme/theme13.xml" ContentType="application/vnd.openxmlformats-officedocument.theme+xml"/>
  <Override PartName="/ppt/theme/theme1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ags/tag3.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 id="2147483660" r:id="rId2"/>
    <p:sldMasterId id="2147483662" r:id="rId3"/>
    <p:sldMasterId id="2147483664" r:id="rId4"/>
    <p:sldMasterId id="2147483666" r:id="rId5"/>
    <p:sldMasterId id="2147483668" r:id="rId6"/>
    <p:sldMasterId id="2147483670" r:id="rId7"/>
    <p:sldMasterId id="2147483672" r:id="rId8"/>
    <p:sldMasterId id="2147483674" r:id="rId9"/>
    <p:sldMasterId id="2147483676" r:id="rId10"/>
    <p:sldMasterId id="2147483684" r:id="rId11"/>
    <p:sldMasterId id="2147483691" r:id="rId12"/>
    <p:sldMasterId id="2147483693" r:id="rId13"/>
  </p:sldMasterIdLst>
  <p:notesMasterIdLst>
    <p:notesMasterId r:id="rId31"/>
  </p:notesMasterIdLst>
  <p:sldIdLst>
    <p:sldId id="272" r:id="rId14"/>
    <p:sldId id="262" r:id="rId15"/>
    <p:sldId id="281" r:id="rId16"/>
    <p:sldId id="292" r:id="rId17"/>
    <p:sldId id="296" r:id="rId18"/>
    <p:sldId id="294" r:id="rId19"/>
    <p:sldId id="308" r:id="rId20"/>
    <p:sldId id="311" r:id="rId21"/>
    <p:sldId id="298" r:id="rId22"/>
    <p:sldId id="310" r:id="rId23"/>
    <p:sldId id="315" r:id="rId24"/>
    <p:sldId id="302" r:id="rId25"/>
    <p:sldId id="300" r:id="rId26"/>
    <p:sldId id="314" r:id="rId27"/>
    <p:sldId id="316" r:id="rId28"/>
    <p:sldId id="313" r:id="rId29"/>
    <p:sldId id="312" r:id="rId30"/>
  </p:sldIdLst>
  <p:sldSz cx="9144000" cy="5143500" type="screen16x9"/>
  <p:notesSz cx="6858000" cy="9144000"/>
  <p:embeddedFontLst>
    <p:embeddedFont>
      <p:font typeface="Product Sans" panose="020B0403030502040203" pitchFamily="34" charset="0"/>
      <p:regular r:id="rId32"/>
    </p:embeddedFont>
    <p:embeddedFont>
      <p:font typeface="宋体" panose="02010600030101010101" pitchFamily="2" charset="-122"/>
      <p:regular r:id="rId33"/>
    </p:embeddedFont>
    <p:embeddedFont>
      <p:font typeface="Roboto" panose="02000000000000000000" pitchFamily="2" charset="0"/>
      <p:regular r:id="rId34"/>
      <p:bold r:id="rId35"/>
      <p:italic r:id="rId36"/>
      <p:boldItalic r:id="rId37"/>
    </p:embeddedFont>
    <p:embeddedFont>
      <p:font typeface="Calibri Light" panose="020F0302020204030204" pitchFamily="34" charset="0"/>
      <p:regular r:id="rId38"/>
      <p:italic r:id="rId39"/>
    </p:embeddedFont>
    <p:embeddedFont>
      <p:font typeface="Calibri" panose="020F0502020204030204" pitchFamily="34" charset="0"/>
      <p:regular r:id="rId40"/>
      <p:bold r:id="rId41"/>
      <p:italic r:id="rId42"/>
      <p:boldItalic r:id="rId43"/>
    </p:embeddedFont>
    <p:embeddedFont>
      <p:font typeface="Wingdings 2" panose="05020102010507070707" pitchFamily="18" charset="2"/>
      <p:regular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5BE92"/>
    <a:srgbClr val="E91E63"/>
    <a:srgbClr val="4285F4"/>
    <a:srgbClr val="4472C4"/>
    <a:srgbClr val="FFC000"/>
    <a:srgbClr val="A5A5A5"/>
    <a:srgbClr val="ED7D31"/>
    <a:srgbClr val="5B9BD5"/>
    <a:srgbClr val="2196F3"/>
    <a:srgbClr val="03A9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6" d="100"/>
          <a:sy n="66" d="100"/>
        </p:scale>
        <p:origin x="352" y="2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Master" Target="slideMasters/slideMaster13.xml"/><Relationship Id="rId18" Type="http://schemas.openxmlformats.org/officeDocument/2006/relationships/slide" Target="slides/slide5.xml"/><Relationship Id="rId26" Type="http://schemas.openxmlformats.org/officeDocument/2006/relationships/slide" Target="slides/slide13.xml"/><Relationship Id="rId39" Type="http://schemas.openxmlformats.org/officeDocument/2006/relationships/font" Target="fonts/font8.fntdata"/><Relationship Id="rId3" Type="http://schemas.openxmlformats.org/officeDocument/2006/relationships/slideMaster" Target="slideMasters/slideMaster3.xml"/><Relationship Id="rId21" Type="http://schemas.openxmlformats.org/officeDocument/2006/relationships/slide" Target="slides/slide8.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theme" Target="theme/theme1.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 Target="slides/slide4.xml"/><Relationship Id="rId25" Type="http://schemas.openxmlformats.org/officeDocument/2006/relationships/slide" Target="slides/slide12.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3.xml"/><Relationship Id="rId20" Type="http://schemas.openxmlformats.org/officeDocument/2006/relationships/slide" Target="slides/slide7.xml"/><Relationship Id="rId29" Type="http://schemas.openxmlformats.org/officeDocument/2006/relationships/slide" Target="slides/slide16.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1.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2.xml"/><Relationship Id="rId23" Type="http://schemas.openxmlformats.org/officeDocument/2006/relationships/slide" Target="slides/slide10.xml"/><Relationship Id="rId28" Type="http://schemas.openxmlformats.org/officeDocument/2006/relationships/slide" Target="slides/slide15.xml"/><Relationship Id="rId36" Type="http://schemas.openxmlformats.org/officeDocument/2006/relationships/font" Target="fonts/font5.fntdata"/><Relationship Id="rId10" Type="http://schemas.openxmlformats.org/officeDocument/2006/relationships/slideMaster" Target="slideMasters/slideMaster10.xml"/><Relationship Id="rId19" Type="http://schemas.openxmlformats.org/officeDocument/2006/relationships/slide" Target="slides/slide6.xml"/><Relationship Id="rId31" Type="http://schemas.openxmlformats.org/officeDocument/2006/relationships/notesMaster" Target="notesMasters/notesMaster1.xml"/><Relationship Id="rId44" Type="http://schemas.openxmlformats.org/officeDocument/2006/relationships/font" Target="fonts/font13.fntdata"/><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1.xml"/><Relationship Id="rId22" Type="http://schemas.openxmlformats.org/officeDocument/2006/relationships/slide" Target="slides/slide9.xml"/><Relationship Id="rId27" Type="http://schemas.openxmlformats.org/officeDocument/2006/relationships/slide" Target="slides/slide14.xml"/><Relationship Id="rId30" Type="http://schemas.openxmlformats.org/officeDocument/2006/relationships/slide" Target="slides/slide17.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D976-4EC8-A457-D8468C9469FB}"/>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D976-4EC8-A457-D8468C9469FB}"/>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D976-4EC8-A457-D8468C9469FB}"/>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D976-4EC8-A457-D8468C9469FB}"/>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D976-4EC8-A457-D8468C9469FB}"/>
              </c:ext>
            </c:extLst>
          </c:dPt>
          <c:cat>
            <c:numRef>
              <c:f>Sheet1!$A$2:$A$6</c:f>
              <c:numCache>
                <c:formatCode>General</c:formatCode>
                <c:ptCount val="5"/>
                <c:pt idx="0">
                  <c:v>1</c:v>
                </c:pt>
                <c:pt idx="1">
                  <c:v>2</c:v>
                </c:pt>
                <c:pt idx="2">
                  <c:v>3</c:v>
                </c:pt>
                <c:pt idx="3">
                  <c:v>4</c:v>
                </c:pt>
                <c:pt idx="4">
                  <c:v>5</c:v>
                </c:pt>
              </c:numCache>
            </c:numRef>
          </c:cat>
          <c:val>
            <c:numRef>
              <c:f>Sheet1!$B$2:$B$6</c:f>
              <c:numCache>
                <c:formatCode>General</c:formatCode>
                <c:ptCount val="5"/>
                <c:pt idx="0">
                  <c:v>38</c:v>
                </c:pt>
                <c:pt idx="1">
                  <c:v>6</c:v>
                </c:pt>
                <c:pt idx="2">
                  <c:v>8</c:v>
                </c:pt>
                <c:pt idx="3">
                  <c:v>9</c:v>
                </c:pt>
                <c:pt idx="4">
                  <c:v>9</c:v>
                </c:pt>
              </c:numCache>
            </c:numRef>
          </c:val>
          <c:extLst>
            <c:ext xmlns:c16="http://schemas.microsoft.com/office/drawing/2014/chart" uri="{C3380CC4-5D6E-409C-BE32-E72D297353CC}">
              <c16:uniqueId val="{0000000A-D976-4EC8-A457-D8468C9469FB}"/>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4B88-4B4B-8F95-23D7A4F131E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4B88-4B4B-8F95-23D7A4F131E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4B88-4B4B-8F95-23D7A4F131EA}"/>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4B88-4B4B-8F95-23D7A4F131EA}"/>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4B88-4B4B-8F95-23D7A4F131EA}"/>
              </c:ext>
            </c:extLst>
          </c:dPt>
          <c:cat>
            <c:numRef>
              <c:f>Sheet1!$A$2:$A$6</c:f>
              <c:numCache>
                <c:formatCode>General</c:formatCode>
                <c:ptCount val="5"/>
                <c:pt idx="0">
                  <c:v>1</c:v>
                </c:pt>
                <c:pt idx="1">
                  <c:v>2</c:v>
                </c:pt>
                <c:pt idx="2">
                  <c:v>3</c:v>
                </c:pt>
                <c:pt idx="3">
                  <c:v>4</c:v>
                </c:pt>
                <c:pt idx="4">
                  <c:v>5</c:v>
                </c:pt>
              </c:numCache>
            </c:numRef>
          </c:cat>
          <c:val>
            <c:numRef>
              <c:f>Sheet1!$B$2:$B$6</c:f>
              <c:numCache>
                <c:formatCode>General</c:formatCode>
                <c:ptCount val="5"/>
                <c:pt idx="0">
                  <c:v>35</c:v>
                </c:pt>
                <c:pt idx="1">
                  <c:v>3</c:v>
                </c:pt>
                <c:pt idx="2">
                  <c:v>9</c:v>
                </c:pt>
                <c:pt idx="3">
                  <c:v>11</c:v>
                </c:pt>
                <c:pt idx="4">
                  <c:v>12</c:v>
                </c:pt>
              </c:numCache>
            </c:numRef>
          </c:val>
          <c:extLst>
            <c:ext xmlns:c16="http://schemas.microsoft.com/office/drawing/2014/chart" uri="{C3380CC4-5D6E-409C-BE32-E72D297353CC}">
              <c16:uniqueId val="{0000000A-4B88-4B4B-8F95-23D7A4F131EA}"/>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F6E5-49B5-A023-B60146AE7D26}"/>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F6E5-49B5-A023-B60146AE7D26}"/>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F6E5-49B5-A023-B60146AE7D26}"/>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F6E5-49B5-A023-B60146AE7D26}"/>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F6E5-49B5-A023-B60146AE7D26}"/>
              </c:ext>
            </c:extLst>
          </c:dPt>
          <c:cat>
            <c:strRef>
              <c:f>Sheet1!$A$2:$A$3</c:f>
              <c:strCache>
                <c:ptCount val="2"/>
                <c:pt idx="0">
                  <c:v>Yes</c:v>
                </c:pt>
                <c:pt idx="1">
                  <c:v>No</c:v>
                </c:pt>
              </c:strCache>
            </c:strRef>
          </c:cat>
          <c:val>
            <c:numRef>
              <c:f>Sheet1!$B$2:$B$3</c:f>
              <c:numCache>
                <c:formatCode>General</c:formatCode>
                <c:ptCount val="2"/>
                <c:pt idx="0">
                  <c:v>60</c:v>
                </c:pt>
                <c:pt idx="1">
                  <c:v>10</c:v>
                </c:pt>
              </c:numCache>
            </c:numRef>
          </c:val>
          <c:extLst>
            <c:ext xmlns:c16="http://schemas.microsoft.com/office/drawing/2014/chart" uri="{C3380CC4-5D6E-409C-BE32-E72D297353CC}">
              <c16:uniqueId val="{0000000A-F6E5-49B5-A023-B60146AE7D26}"/>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D976-4EC8-A457-D8468C9469FB}"/>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D976-4EC8-A457-D8468C9469FB}"/>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D976-4EC8-A457-D8468C9469FB}"/>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D976-4EC8-A457-D8468C9469FB}"/>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D976-4EC8-A457-D8468C9469FB}"/>
              </c:ext>
            </c:extLst>
          </c:dPt>
          <c:cat>
            <c:numRef>
              <c:f>Sheet1!$A$2:$A$6</c:f>
              <c:numCache>
                <c:formatCode>General</c:formatCode>
                <c:ptCount val="5"/>
                <c:pt idx="0">
                  <c:v>1</c:v>
                </c:pt>
                <c:pt idx="1">
                  <c:v>2</c:v>
                </c:pt>
                <c:pt idx="2">
                  <c:v>3</c:v>
                </c:pt>
                <c:pt idx="3">
                  <c:v>4</c:v>
                </c:pt>
                <c:pt idx="4">
                  <c:v>5</c:v>
                </c:pt>
              </c:numCache>
            </c:numRef>
          </c:cat>
          <c:val>
            <c:numRef>
              <c:f>Sheet1!$B$2:$B$6</c:f>
              <c:numCache>
                <c:formatCode>General</c:formatCode>
                <c:ptCount val="5"/>
                <c:pt idx="0">
                  <c:v>38</c:v>
                </c:pt>
                <c:pt idx="1">
                  <c:v>6</c:v>
                </c:pt>
                <c:pt idx="2">
                  <c:v>8</c:v>
                </c:pt>
                <c:pt idx="3">
                  <c:v>9</c:v>
                </c:pt>
                <c:pt idx="4">
                  <c:v>9</c:v>
                </c:pt>
              </c:numCache>
            </c:numRef>
          </c:val>
          <c:extLst>
            <c:ext xmlns:c16="http://schemas.microsoft.com/office/drawing/2014/chart" uri="{C3380CC4-5D6E-409C-BE32-E72D297353CC}">
              <c16:uniqueId val="{0000000A-D976-4EC8-A457-D8468C9469FB}"/>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4B88-4B4B-8F95-23D7A4F131E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4B88-4B4B-8F95-23D7A4F131E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4B88-4B4B-8F95-23D7A4F131EA}"/>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4B88-4B4B-8F95-23D7A4F131EA}"/>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4B88-4B4B-8F95-23D7A4F131EA}"/>
              </c:ext>
            </c:extLst>
          </c:dPt>
          <c:cat>
            <c:numRef>
              <c:f>Sheet1!$A$2:$A$6</c:f>
              <c:numCache>
                <c:formatCode>General</c:formatCode>
                <c:ptCount val="5"/>
                <c:pt idx="0">
                  <c:v>1</c:v>
                </c:pt>
                <c:pt idx="1">
                  <c:v>2</c:v>
                </c:pt>
                <c:pt idx="2">
                  <c:v>3</c:v>
                </c:pt>
                <c:pt idx="3">
                  <c:v>4</c:v>
                </c:pt>
                <c:pt idx="4">
                  <c:v>5</c:v>
                </c:pt>
              </c:numCache>
            </c:numRef>
          </c:cat>
          <c:val>
            <c:numRef>
              <c:f>Sheet1!$B$2:$B$6</c:f>
              <c:numCache>
                <c:formatCode>General</c:formatCode>
                <c:ptCount val="5"/>
                <c:pt idx="0">
                  <c:v>35</c:v>
                </c:pt>
                <c:pt idx="1">
                  <c:v>3</c:v>
                </c:pt>
                <c:pt idx="2">
                  <c:v>9</c:v>
                </c:pt>
                <c:pt idx="3">
                  <c:v>11</c:v>
                </c:pt>
                <c:pt idx="4">
                  <c:v>12</c:v>
                </c:pt>
              </c:numCache>
            </c:numRef>
          </c:val>
          <c:extLst>
            <c:ext xmlns:c16="http://schemas.microsoft.com/office/drawing/2014/chart" uri="{C3380CC4-5D6E-409C-BE32-E72D297353CC}">
              <c16:uniqueId val="{0000000A-4B88-4B4B-8F95-23D7A4F131EA}"/>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1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Shape 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0" name="Shape 10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0503B6-F4CD-DE49-AB30-479371E8558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463971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dirty="0" smtClean="0"/>
              <a:t> </a:t>
            </a:r>
            <a:endParaRPr lang="zh-CN" altLang="en-US" dirty="0"/>
          </a:p>
        </p:txBody>
      </p:sp>
      <p:sp>
        <p:nvSpPr>
          <p:cNvPr id="4" name="灯片编号占位符 3"/>
          <p:cNvSpPr>
            <a:spLocks noGrp="1"/>
          </p:cNvSpPr>
          <p:nvPr>
            <p:ph type="sldNum" sz="quarter" idx="10"/>
          </p:nvPr>
        </p:nvSpPr>
        <p:spPr/>
        <p:txBody>
          <a:bodyPr/>
          <a:lstStyle/>
          <a:p>
            <a:fld id="{03802DC8-B423-42AF-9AAB-703670C113C3}" type="slidenum">
              <a:rPr lang="zh-CN" altLang="en-US" smtClean="0"/>
              <a:t>8</a:t>
            </a:fld>
            <a:endParaRPr lang="zh-CN" altLang="en-US"/>
          </a:p>
        </p:txBody>
      </p:sp>
    </p:spTree>
    <p:extLst>
      <p:ext uri="{BB962C8B-B14F-4D97-AF65-F5344CB8AC3E}">
        <p14:creationId xmlns:p14="http://schemas.microsoft.com/office/powerpoint/2010/main" val="2933440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SG" dirty="0"/>
          </a:p>
        </p:txBody>
      </p:sp>
    </p:spTree>
    <p:extLst>
      <p:ext uri="{BB962C8B-B14F-4D97-AF65-F5344CB8AC3E}">
        <p14:creationId xmlns:p14="http://schemas.microsoft.com/office/powerpoint/2010/main" val="10828328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SG" dirty="0"/>
          </a:p>
        </p:txBody>
      </p:sp>
    </p:spTree>
    <p:extLst>
      <p:ext uri="{BB962C8B-B14F-4D97-AF65-F5344CB8AC3E}">
        <p14:creationId xmlns:p14="http://schemas.microsoft.com/office/powerpoint/2010/main" val="15960954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Main point">
    <p:spTree>
      <p:nvGrpSpPr>
        <p:cNvPr id="1" name="Shape 42"/>
        <p:cNvGrpSpPr/>
        <p:nvPr/>
      </p:nvGrpSpPr>
      <p:grpSpPr>
        <a:xfrm>
          <a:off x="0" y="0"/>
          <a:ext cx="0" cy="0"/>
          <a:chOff x="0" y="0"/>
          <a:chExt cx="0" cy="0"/>
        </a:xfrm>
      </p:grpSpPr>
      <p:sp>
        <p:nvSpPr>
          <p:cNvPr id="43" name="Shape 43"/>
          <p:cNvSpPr txBox="1">
            <a:spLocks noGrp="1"/>
          </p:cNvSpPr>
          <p:nvPr>
            <p:ph type="title"/>
          </p:nvPr>
        </p:nvSpPr>
        <p:spPr>
          <a:xfrm>
            <a:off x="490250" y="488250"/>
            <a:ext cx="6227100" cy="4090800"/>
          </a:xfrm>
          <a:prstGeom prst="rect">
            <a:avLst/>
          </a:prstGeom>
        </p:spPr>
        <p:txBody>
          <a:bodyPr lIns="91425" tIns="91425" rIns="91425" bIns="91425" anchor="ctr" anchorCtr="0"/>
          <a:lstStyle>
            <a:lvl1pPr lvl="0">
              <a:spcBef>
                <a:spcPts val="0"/>
              </a:spcBef>
              <a:buSzPct val="100000"/>
              <a:defRPr sz="6000"/>
            </a:lvl1pPr>
            <a:lvl2pPr lvl="1">
              <a:spcBef>
                <a:spcPts val="0"/>
              </a:spcBef>
              <a:buSzPct val="100000"/>
              <a:defRPr sz="6000"/>
            </a:lvl2pPr>
            <a:lvl3pPr lvl="2">
              <a:spcBef>
                <a:spcPts val="0"/>
              </a:spcBef>
              <a:buSzPct val="100000"/>
              <a:defRPr sz="6000"/>
            </a:lvl3pPr>
            <a:lvl4pPr lvl="3">
              <a:spcBef>
                <a:spcPts val="0"/>
              </a:spcBef>
              <a:buSzPct val="100000"/>
              <a:defRPr sz="6000"/>
            </a:lvl4pPr>
            <a:lvl5pPr lvl="4">
              <a:spcBef>
                <a:spcPts val="0"/>
              </a:spcBef>
              <a:buSzPct val="100000"/>
              <a:defRPr sz="6000"/>
            </a:lvl5pPr>
            <a:lvl6pPr lvl="5">
              <a:spcBef>
                <a:spcPts val="0"/>
              </a:spcBef>
              <a:buSzPct val="100000"/>
              <a:defRPr sz="6000"/>
            </a:lvl6pPr>
            <a:lvl7pPr lvl="6">
              <a:spcBef>
                <a:spcPts val="0"/>
              </a:spcBef>
              <a:buSzPct val="100000"/>
              <a:defRPr sz="6000"/>
            </a:lvl7pPr>
            <a:lvl8pPr lvl="7">
              <a:spcBef>
                <a:spcPts val="0"/>
              </a:spcBef>
              <a:buSzPct val="100000"/>
              <a:defRPr sz="6000"/>
            </a:lvl8pPr>
            <a:lvl9pPr lvl="8">
              <a:spcBef>
                <a:spcPts val="0"/>
              </a:spcBef>
              <a:buSzPct val="100000"/>
              <a:defRPr sz="6000"/>
            </a:lvl9pPr>
          </a:lstStyle>
          <a:p>
            <a:endParaRPr/>
          </a:p>
        </p:txBody>
      </p:sp>
      <p:sp>
        <p:nvSpPr>
          <p:cNvPr id="44" name="Shape 44"/>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cSld name="Big number">
    <p:bg>
      <p:bgPr>
        <a:solidFill>
          <a:schemeClr val="accent4"/>
        </a:solidFill>
        <a:effectLst/>
      </p:bgPr>
    </p:bg>
    <p:spTree>
      <p:nvGrpSpPr>
        <p:cNvPr id="1" name="Shape 57"/>
        <p:cNvGrpSpPr/>
        <p:nvPr/>
      </p:nvGrpSpPr>
      <p:grpSpPr>
        <a:xfrm>
          <a:off x="0" y="0"/>
          <a:ext cx="0" cy="0"/>
          <a:chOff x="0" y="0"/>
          <a:chExt cx="0" cy="0"/>
        </a:xfrm>
      </p:grpSpPr>
      <p:sp>
        <p:nvSpPr>
          <p:cNvPr id="58" name="Shape 58"/>
          <p:cNvSpPr txBox="1">
            <a:spLocks noGrp="1"/>
          </p:cNvSpPr>
          <p:nvPr>
            <p:ph type="title"/>
          </p:nvPr>
        </p:nvSpPr>
        <p:spPr>
          <a:xfrm>
            <a:off x="475500" y="1258525"/>
            <a:ext cx="8222100" cy="1963500"/>
          </a:xfrm>
          <a:prstGeom prst="rect">
            <a:avLst/>
          </a:prstGeom>
        </p:spPr>
        <p:txBody>
          <a:bodyPr lIns="91425" tIns="91425" rIns="91425" bIns="91425" anchor="b" anchorCtr="0"/>
          <a:lstStyle>
            <a:lvl1pPr lvl="0" algn="ctr">
              <a:spcBef>
                <a:spcPts val="0"/>
              </a:spcBef>
              <a:buClr>
                <a:schemeClr val="dk2"/>
              </a:buClr>
              <a:buSzPct val="100000"/>
              <a:defRPr sz="12000">
                <a:solidFill>
                  <a:schemeClr val="dk2"/>
                </a:solidFill>
              </a:defRPr>
            </a:lvl1pPr>
            <a:lvl2pPr lvl="1" algn="ctr">
              <a:spcBef>
                <a:spcPts val="0"/>
              </a:spcBef>
              <a:buClr>
                <a:schemeClr val="dk2"/>
              </a:buClr>
              <a:buSzPct val="100000"/>
              <a:defRPr sz="12000">
                <a:solidFill>
                  <a:schemeClr val="dk2"/>
                </a:solidFill>
              </a:defRPr>
            </a:lvl2pPr>
            <a:lvl3pPr lvl="2" algn="ctr">
              <a:spcBef>
                <a:spcPts val="0"/>
              </a:spcBef>
              <a:buClr>
                <a:schemeClr val="dk2"/>
              </a:buClr>
              <a:buSzPct val="100000"/>
              <a:defRPr sz="12000">
                <a:solidFill>
                  <a:schemeClr val="dk2"/>
                </a:solidFill>
              </a:defRPr>
            </a:lvl3pPr>
            <a:lvl4pPr lvl="3" algn="ctr">
              <a:spcBef>
                <a:spcPts val="0"/>
              </a:spcBef>
              <a:buClr>
                <a:schemeClr val="dk2"/>
              </a:buClr>
              <a:buSzPct val="100000"/>
              <a:defRPr sz="12000">
                <a:solidFill>
                  <a:schemeClr val="dk2"/>
                </a:solidFill>
              </a:defRPr>
            </a:lvl4pPr>
            <a:lvl5pPr lvl="4" algn="ctr">
              <a:spcBef>
                <a:spcPts val="0"/>
              </a:spcBef>
              <a:buClr>
                <a:schemeClr val="dk2"/>
              </a:buClr>
              <a:buSzPct val="100000"/>
              <a:defRPr sz="12000">
                <a:solidFill>
                  <a:schemeClr val="dk2"/>
                </a:solidFill>
              </a:defRPr>
            </a:lvl5pPr>
            <a:lvl6pPr lvl="5" algn="ctr">
              <a:spcBef>
                <a:spcPts val="0"/>
              </a:spcBef>
              <a:buClr>
                <a:schemeClr val="dk2"/>
              </a:buClr>
              <a:buSzPct val="100000"/>
              <a:defRPr sz="12000">
                <a:solidFill>
                  <a:schemeClr val="dk2"/>
                </a:solidFill>
              </a:defRPr>
            </a:lvl6pPr>
            <a:lvl7pPr lvl="6" algn="ctr">
              <a:spcBef>
                <a:spcPts val="0"/>
              </a:spcBef>
              <a:buClr>
                <a:schemeClr val="dk2"/>
              </a:buClr>
              <a:buSzPct val="100000"/>
              <a:defRPr sz="12000">
                <a:solidFill>
                  <a:schemeClr val="dk2"/>
                </a:solidFill>
              </a:defRPr>
            </a:lvl7pPr>
            <a:lvl8pPr lvl="7" algn="ctr">
              <a:spcBef>
                <a:spcPts val="0"/>
              </a:spcBef>
              <a:buClr>
                <a:schemeClr val="dk2"/>
              </a:buClr>
              <a:buSzPct val="100000"/>
              <a:defRPr sz="12000">
                <a:solidFill>
                  <a:schemeClr val="dk2"/>
                </a:solidFill>
              </a:defRPr>
            </a:lvl8pPr>
            <a:lvl9pPr lvl="8" algn="ctr">
              <a:spcBef>
                <a:spcPts val="0"/>
              </a:spcBef>
              <a:buClr>
                <a:schemeClr val="dk2"/>
              </a:buClr>
              <a:buSzPct val="100000"/>
              <a:defRPr sz="12000">
                <a:solidFill>
                  <a:schemeClr val="dk2"/>
                </a:solidFill>
              </a:defRPr>
            </a:lvl9pPr>
          </a:lstStyle>
          <a:p>
            <a:endParaRPr/>
          </a:p>
        </p:txBody>
      </p:sp>
      <p:sp>
        <p:nvSpPr>
          <p:cNvPr id="59" name="Shape 59"/>
          <p:cNvSpPr txBox="1">
            <a:spLocks noGrp="1"/>
          </p:cNvSpPr>
          <p:nvPr>
            <p:ph type="body" idx="1"/>
          </p:nvPr>
        </p:nvSpPr>
        <p:spPr>
          <a:xfrm>
            <a:off x="475500" y="3304625"/>
            <a:ext cx="82221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60" name="Shape 60"/>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Shape 62"/>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标题和内容">
    <p:bg>
      <p:bgPr>
        <a:solidFill>
          <a:srgbClr val="F9F9F9"/>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6600117"/>
      </p:ext>
    </p:extLst>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标题和内容">
    <p:bg>
      <p:bgPr>
        <a:solidFill>
          <a:srgbClr val="F9F9F9"/>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852073"/>
      </p:ext>
    </p:extLst>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fld id="{F79ADB00-F26D-4889-97F5-13D2E0262C5B}" type="datetimeFigureOut">
              <a:rPr kumimoji="0" lang="zh-CN" altLang="en-US" sz="9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Arial"/>
                <a:sym typeface="Arial"/>
              </a:rPr>
              <a:pPr marL="0" marR="0" lvl="0" indent="0" algn="l" defTabSz="685800" rtl="0" eaLnBrk="1" fontAlgn="auto" latinLnBrk="0" hangingPunct="1">
                <a:lnSpc>
                  <a:spcPct val="100000"/>
                </a:lnSpc>
                <a:spcBef>
                  <a:spcPts val="0"/>
                </a:spcBef>
                <a:spcAft>
                  <a:spcPts val="0"/>
                </a:spcAft>
                <a:buClrTx/>
                <a:buSzTx/>
                <a:buFontTx/>
                <a:buNone/>
                <a:tabLst/>
                <a:defRPr/>
              </a:pPr>
              <a:t>2017/4/5</a:t>
            </a:fld>
            <a:endParaRPr kumimoji="0" lang="zh-CN" altLang="en-US" sz="9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Arial"/>
              <a:sym typeface="Arial"/>
            </a:endParaRPr>
          </a:p>
        </p:txBody>
      </p:sp>
      <p:sp>
        <p:nvSpPr>
          <p:cNvPr id="3" name="页脚占位符 2"/>
          <p:cNvSpPr>
            <a:spLocks noGrp="1"/>
          </p:cNvSpPr>
          <p:nvPr>
            <p:ph type="ftr" sz="quarter" idx="11"/>
          </p:nvPr>
        </p:nvSpPr>
        <p:spPr/>
        <p: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zh-CN" altLang="en-US" sz="9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Arial"/>
              <a:sym typeface="Arial"/>
            </a:endParaRPr>
          </a:p>
        </p:txBody>
      </p:sp>
      <p:sp>
        <p:nvSpPr>
          <p:cNvPr id="4" name="灯片编号占位符 3"/>
          <p:cNvSpPr>
            <a:spLocks noGrp="1"/>
          </p:cNvSpPr>
          <p:nvPr>
            <p:ph type="sldNum" sz="quarter" idx="12"/>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B44F2B73-41F1-49DE-BC95-C3BFAEA82B75}" type="slidenum">
              <a:rPr kumimoji="0" lang="zh-CN" altLang="en-US" sz="9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Arial"/>
                <a:sym typeface="Arial"/>
              </a:rPr>
              <a:pPr marL="0" marR="0" lvl="0" indent="0" algn="r" defTabSz="685800" rtl="0" eaLnBrk="1" fontAlgn="auto" latinLnBrk="0" hangingPunct="1">
                <a:lnSpc>
                  <a:spcPct val="100000"/>
                </a:lnSpc>
                <a:spcBef>
                  <a:spcPts val="0"/>
                </a:spcBef>
                <a:spcAft>
                  <a:spcPts val="0"/>
                </a:spcAft>
                <a:buClrTx/>
                <a:buSzTx/>
                <a:buFontTx/>
                <a:buNone/>
                <a:tabLst/>
                <a:defRPr/>
              </a:pPr>
              <a:t>‹#›</a:t>
            </a:fld>
            <a:endParaRPr kumimoji="0" lang="zh-CN" altLang="en-US" sz="9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Arial"/>
              <a:sym typeface="Arial"/>
            </a:endParaRPr>
          </a:p>
        </p:txBody>
      </p:sp>
    </p:spTree>
    <p:extLst>
      <p:ext uri="{BB962C8B-B14F-4D97-AF65-F5344CB8AC3E}">
        <p14:creationId xmlns:p14="http://schemas.microsoft.com/office/powerpoint/2010/main" val="1653932867"/>
      </p:ext>
    </p:extLst>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defTabSz="685800"/>
            <a:fld id="{330C46C2-E70E-41E8-B8D2-5438C7F4DB69}" type="datetimeFigureOut">
              <a:rPr lang="en-GB" kern="1200" smtClean="0">
                <a:solidFill>
                  <a:prstClr val="black">
                    <a:tint val="75000"/>
                  </a:prstClr>
                </a:solidFill>
                <a:latin typeface="Calibri" panose="020F0502020204030204"/>
                <a:ea typeface="+mn-ea"/>
                <a:cs typeface="+mn-cs"/>
              </a:rPr>
              <a:pPr defTabSz="685800"/>
              <a:t>05/04/2017</a:t>
            </a:fld>
            <a:endParaRPr lang="en-GB" kern="1200">
              <a:solidFill>
                <a:prstClr val="black">
                  <a:tint val="75000"/>
                </a:prstClr>
              </a:solidFill>
              <a:latin typeface="Calibri" panose="020F0502020204030204"/>
              <a:ea typeface="+mn-ea"/>
              <a:cs typeface="+mn-cs"/>
            </a:endParaRPr>
          </a:p>
        </p:txBody>
      </p:sp>
      <p:sp>
        <p:nvSpPr>
          <p:cNvPr id="3" name="Footer Placeholder 2"/>
          <p:cNvSpPr>
            <a:spLocks noGrp="1"/>
          </p:cNvSpPr>
          <p:nvPr>
            <p:ph type="ftr" sz="quarter" idx="11"/>
          </p:nvPr>
        </p:nvSpPr>
        <p:spPr/>
        <p:txBody>
          <a:bodyPr/>
          <a:lstStyle/>
          <a:p>
            <a:pPr defTabSz="685800"/>
            <a:endParaRPr lang="en-GB" kern="1200">
              <a:solidFill>
                <a:prstClr val="black">
                  <a:tint val="75000"/>
                </a:prstClr>
              </a:solidFill>
              <a:latin typeface="Calibri" panose="020F0502020204030204"/>
              <a:ea typeface="+mn-ea"/>
              <a:cs typeface="+mn-cs"/>
            </a:endParaRPr>
          </a:p>
        </p:txBody>
      </p:sp>
      <p:sp>
        <p:nvSpPr>
          <p:cNvPr id="4" name="Slide Number Placeholder 3"/>
          <p:cNvSpPr>
            <a:spLocks noGrp="1"/>
          </p:cNvSpPr>
          <p:nvPr>
            <p:ph type="sldNum" sz="quarter" idx="12"/>
          </p:nvPr>
        </p:nvSpPr>
        <p:spPr/>
        <p:txBody>
          <a:bodyPr/>
          <a:lstStyle/>
          <a:p>
            <a:pPr defTabSz="685800"/>
            <a:fld id="{5265AF59-58FE-43EB-B1D0-B07C81C980A0}" type="slidenum">
              <a:rPr lang="en-GB" kern="1200" smtClean="0">
                <a:solidFill>
                  <a:prstClr val="black">
                    <a:tint val="75000"/>
                  </a:prstClr>
                </a:solidFill>
                <a:latin typeface="Calibri" panose="020F0502020204030204"/>
                <a:ea typeface="+mn-ea"/>
                <a:cs typeface="+mn-cs"/>
              </a:rPr>
              <a:pPr defTabSz="685800"/>
              <a:t>‹#›</a:t>
            </a:fld>
            <a:endParaRPr lang="en-GB"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352573927"/>
      </p:ext>
    </p:extLst>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defTabSz="685800"/>
            <a:fld id="{F79ADB00-F26D-4889-97F5-13D2E0262C5B}" type="datetimeFigureOut">
              <a:rPr lang="zh-CN" altLang="en-US" kern="1200" smtClean="0">
                <a:solidFill>
                  <a:prstClr val="black">
                    <a:tint val="75000"/>
                  </a:prstClr>
                </a:solidFill>
                <a:latin typeface="Calibri" panose="020F0502020204030204"/>
                <a:ea typeface="宋体" panose="02010600030101010101" pitchFamily="2" charset="-122"/>
                <a:cs typeface="+mn-cs"/>
              </a:rPr>
              <a:pPr defTabSz="685800"/>
              <a:t>2017/4/5</a:t>
            </a:fld>
            <a:endParaRPr lang="zh-CN" altLang="en-US" kern="1200">
              <a:solidFill>
                <a:prstClr val="black">
                  <a:tint val="75000"/>
                </a:prstClr>
              </a:solidFill>
              <a:latin typeface="Calibri" panose="020F0502020204030204"/>
              <a:ea typeface="宋体" panose="02010600030101010101" pitchFamily="2" charset="-122"/>
              <a:cs typeface="+mn-cs"/>
            </a:endParaRPr>
          </a:p>
        </p:txBody>
      </p:sp>
      <p:sp>
        <p:nvSpPr>
          <p:cNvPr id="3" name="页脚占位符 2"/>
          <p:cNvSpPr>
            <a:spLocks noGrp="1"/>
          </p:cNvSpPr>
          <p:nvPr>
            <p:ph type="ftr" sz="quarter" idx="11"/>
          </p:nvPr>
        </p:nvSpPr>
        <p:spPr/>
        <p:txBody>
          <a:bodyPr/>
          <a:lstStyle/>
          <a:p>
            <a:pPr defTabSz="685800"/>
            <a:endParaRPr lang="zh-CN" altLang="en-US" kern="1200">
              <a:solidFill>
                <a:prstClr val="black">
                  <a:tint val="75000"/>
                </a:prstClr>
              </a:solidFill>
              <a:latin typeface="Calibri" panose="020F0502020204030204"/>
              <a:ea typeface="宋体" panose="02010600030101010101" pitchFamily="2" charset="-122"/>
              <a:cs typeface="+mn-cs"/>
            </a:endParaRPr>
          </a:p>
        </p:txBody>
      </p:sp>
      <p:sp>
        <p:nvSpPr>
          <p:cNvPr id="4" name="灯片编号占位符 3"/>
          <p:cNvSpPr>
            <a:spLocks noGrp="1"/>
          </p:cNvSpPr>
          <p:nvPr>
            <p:ph type="sldNum" sz="quarter" idx="12"/>
          </p:nvPr>
        </p:nvSpPr>
        <p:spPr/>
        <p:txBody>
          <a:bodyPr/>
          <a:lstStyle/>
          <a:p>
            <a:pPr defTabSz="685800"/>
            <a:fld id="{B44F2B73-41F1-49DE-BC95-C3BFAEA82B75}" type="slidenum">
              <a:rPr lang="zh-CN" altLang="en-US" kern="1200" smtClean="0">
                <a:solidFill>
                  <a:prstClr val="black">
                    <a:tint val="75000"/>
                  </a:prstClr>
                </a:solidFill>
                <a:latin typeface="Calibri" panose="020F0502020204030204"/>
                <a:ea typeface="宋体" panose="02010600030101010101" pitchFamily="2" charset="-122"/>
                <a:cs typeface="+mn-cs"/>
              </a:rPr>
              <a:pPr defTabSz="685800"/>
              <a:t>‹#›</a:t>
            </a:fld>
            <a:endParaRPr lang="zh-CN" altLang="en-US" kern="1200">
              <a:solidFill>
                <a:prstClr val="black">
                  <a:tint val="75000"/>
                </a:prstClr>
              </a:solidFill>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52959208"/>
      </p:ext>
    </p:extLst>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10.xml.rels><?xml version="1.0" encoding="UTF-8" standalone="yes"?>
<Relationships xmlns="http://schemas.openxmlformats.org/package/2006/relationships"><Relationship Id="rId1" Type="http://schemas.openxmlformats.org/officeDocument/2006/relationships/theme" Target="../theme/theme10.xml"/></Relationships>
</file>

<file path=ppt/slideMasters/_rels/slideMaster11.xml.rels><?xml version="1.0" encoding="UTF-8" standalone="yes"?>
<Relationships xmlns="http://schemas.openxmlformats.org/package/2006/relationships"><Relationship Id="rId3" Type="http://schemas.openxmlformats.org/officeDocument/2006/relationships/theme" Target="../theme/theme11.xml"/><Relationship Id="rId2" Type="http://schemas.openxmlformats.org/officeDocument/2006/relationships/slideLayout" Target="../slideLayouts/slideLayout6.xml"/><Relationship Id="rId1" Type="http://schemas.openxmlformats.org/officeDocument/2006/relationships/slideLayout" Target="../slideLayouts/slideLayout5.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7.xml"/></Relationships>
</file>

<file path=ppt/slideMasters/_rels/slideMaster13.xml.rels><?xml version="1.0" encoding="UTF-8" standalone="yes"?>
<Relationships xmlns="http://schemas.openxmlformats.org/package/2006/relationships"><Relationship Id="rId2" Type="http://schemas.openxmlformats.org/officeDocument/2006/relationships/theme" Target="../theme/theme13.xml"/><Relationship Id="rId1"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1"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1"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1"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1"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1" Type="http://schemas.openxmlformats.org/officeDocument/2006/relationships/theme" Target="../theme/theme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71900" y="738725"/>
            <a:ext cx="8222100" cy="767700"/>
          </a:xfrm>
          <a:prstGeom prst="rect">
            <a:avLst/>
          </a:prstGeom>
          <a:noFill/>
          <a:ln>
            <a:noFill/>
          </a:ln>
        </p:spPr>
        <p:txBody>
          <a:bodyPr lIns="91425" tIns="91425" rIns="91425" bIns="91425" anchor="b" anchorCtr="0"/>
          <a:lstStyle>
            <a:lvl1pPr lvl="0">
              <a:spcBef>
                <a:spcPts val="0"/>
              </a:spcBef>
              <a:buClr>
                <a:schemeClr val="lt1"/>
              </a:buClr>
              <a:buSzPct val="100000"/>
              <a:buFont typeface="Roboto"/>
              <a:buNone/>
              <a:defRPr sz="3200">
                <a:solidFill>
                  <a:schemeClr val="lt1"/>
                </a:solidFill>
                <a:latin typeface="Roboto"/>
                <a:ea typeface="Roboto"/>
                <a:cs typeface="Roboto"/>
                <a:sym typeface="Roboto"/>
              </a:defRPr>
            </a:lvl1pPr>
            <a:lvl2pPr lvl="1">
              <a:spcBef>
                <a:spcPts val="0"/>
              </a:spcBef>
              <a:buClr>
                <a:schemeClr val="lt1"/>
              </a:buClr>
              <a:buSzPct val="100000"/>
              <a:buFont typeface="Roboto"/>
              <a:buNone/>
              <a:defRPr sz="3200">
                <a:solidFill>
                  <a:schemeClr val="lt1"/>
                </a:solidFill>
                <a:latin typeface="Roboto"/>
                <a:ea typeface="Roboto"/>
                <a:cs typeface="Roboto"/>
                <a:sym typeface="Roboto"/>
              </a:defRPr>
            </a:lvl2pPr>
            <a:lvl3pPr lvl="2">
              <a:spcBef>
                <a:spcPts val="0"/>
              </a:spcBef>
              <a:buClr>
                <a:schemeClr val="lt1"/>
              </a:buClr>
              <a:buSzPct val="100000"/>
              <a:buFont typeface="Roboto"/>
              <a:buNone/>
              <a:defRPr sz="3200">
                <a:solidFill>
                  <a:schemeClr val="lt1"/>
                </a:solidFill>
                <a:latin typeface="Roboto"/>
                <a:ea typeface="Roboto"/>
                <a:cs typeface="Roboto"/>
                <a:sym typeface="Roboto"/>
              </a:defRPr>
            </a:lvl3pPr>
            <a:lvl4pPr lvl="3">
              <a:spcBef>
                <a:spcPts val="0"/>
              </a:spcBef>
              <a:buClr>
                <a:schemeClr val="lt1"/>
              </a:buClr>
              <a:buSzPct val="100000"/>
              <a:buFont typeface="Roboto"/>
              <a:buNone/>
              <a:defRPr sz="3200">
                <a:solidFill>
                  <a:schemeClr val="lt1"/>
                </a:solidFill>
                <a:latin typeface="Roboto"/>
                <a:ea typeface="Roboto"/>
                <a:cs typeface="Roboto"/>
                <a:sym typeface="Roboto"/>
              </a:defRPr>
            </a:lvl4pPr>
            <a:lvl5pPr lvl="4">
              <a:spcBef>
                <a:spcPts val="0"/>
              </a:spcBef>
              <a:buClr>
                <a:schemeClr val="lt1"/>
              </a:buClr>
              <a:buSzPct val="100000"/>
              <a:buFont typeface="Roboto"/>
              <a:buNone/>
              <a:defRPr sz="3200">
                <a:solidFill>
                  <a:schemeClr val="lt1"/>
                </a:solidFill>
                <a:latin typeface="Roboto"/>
                <a:ea typeface="Roboto"/>
                <a:cs typeface="Roboto"/>
                <a:sym typeface="Roboto"/>
              </a:defRPr>
            </a:lvl5pPr>
            <a:lvl6pPr lvl="5">
              <a:spcBef>
                <a:spcPts val="0"/>
              </a:spcBef>
              <a:buClr>
                <a:schemeClr val="lt1"/>
              </a:buClr>
              <a:buSzPct val="100000"/>
              <a:buFont typeface="Roboto"/>
              <a:buNone/>
              <a:defRPr sz="3200">
                <a:solidFill>
                  <a:schemeClr val="lt1"/>
                </a:solidFill>
                <a:latin typeface="Roboto"/>
                <a:ea typeface="Roboto"/>
                <a:cs typeface="Roboto"/>
                <a:sym typeface="Roboto"/>
              </a:defRPr>
            </a:lvl6pPr>
            <a:lvl7pPr lvl="6">
              <a:spcBef>
                <a:spcPts val="0"/>
              </a:spcBef>
              <a:buClr>
                <a:schemeClr val="lt1"/>
              </a:buClr>
              <a:buSzPct val="100000"/>
              <a:buFont typeface="Roboto"/>
              <a:buNone/>
              <a:defRPr sz="3200">
                <a:solidFill>
                  <a:schemeClr val="lt1"/>
                </a:solidFill>
                <a:latin typeface="Roboto"/>
                <a:ea typeface="Roboto"/>
                <a:cs typeface="Roboto"/>
                <a:sym typeface="Roboto"/>
              </a:defRPr>
            </a:lvl7pPr>
            <a:lvl8pPr lvl="7">
              <a:spcBef>
                <a:spcPts val="0"/>
              </a:spcBef>
              <a:buClr>
                <a:schemeClr val="lt1"/>
              </a:buClr>
              <a:buSzPct val="100000"/>
              <a:buFont typeface="Roboto"/>
              <a:buNone/>
              <a:defRPr sz="3200">
                <a:solidFill>
                  <a:schemeClr val="lt1"/>
                </a:solidFill>
                <a:latin typeface="Roboto"/>
                <a:ea typeface="Roboto"/>
                <a:cs typeface="Roboto"/>
                <a:sym typeface="Roboto"/>
              </a:defRPr>
            </a:lvl8pPr>
            <a:lvl9pPr lvl="8">
              <a:spcBef>
                <a:spcPts val="0"/>
              </a:spcBef>
              <a:buClr>
                <a:schemeClr val="lt1"/>
              </a:buClr>
              <a:buSzPct val="100000"/>
              <a:buFont typeface="Roboto"/>
              <a:buNone/>
              <a:defRPr sz="3200">
                <a:solidFill>
                  <a:schemeClr val="lt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471900" y="1919075"/>
            <a:ext cx="8222100" cy="27102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lt2"/>
              </a:buClr>
              <a:buSzPct val="100000"/>
              <a:buFont typeface="Roboto"/>
              <a:defRPr sz="1800">
                <a:solidFill>
                  <a:schemeClr val="lt2"/>
                </a:solidFill>
                <a:latin typeface="Roboto"/>
                <a:ea typeface="Roboto"/>
                <a:cs typeface="Roboto"/>
                <a:sym typeface="Roboto"/>
              </a:defRPr>
            </a:lvl1pPr>
            <a:lvl2pPr lvl="1">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2pPr>
            <a:lvl3pPr lvl="2">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3pPr>
            <a:lvl4pPr lvl="3">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4pPr>
            <a:lvl5pPr lvl="4">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5pPr>
            <a:lvl6pPr lvl="5">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6pPr>
            <a:lvl7pPr lvl="6">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7pPr>
            <a:lvl8pPr lvl="7">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8pPr>
            <a:lvl9pPr lvl="8">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8523541" y="4695623"/>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 bg1="lt1" tx1="dk1" bg2="dk2" tx2="lt2" accent1="accent1" accent2="accent2" accent3="accent3" accent4="accent4" accent5="accent5" accent6="accent6" hlink="hlink" folHlink="folHlink"/>
  <p:sldLayoutIdLst>
    <p:sldLayoutId id="2147483654" r:id="rId1"/>
    <p:sldLayoutId id="2147483657" r:id="rId2"/>
    <p:sldLayoutId id="2147483658" r:id="rId3"/>
    <p:sldLayoutId id="2147483690" r:id="rId4"/>
  </p:sldLayoutIdLst>
  <mc:AlternateContent xmlns:mc="http://schemas.openxmlformats.org/markup-compatibility/2006">
    <mc:Choice xmlns:p14="http://schemas.microsoft.com/office/powerpoint/2010/main" Requires="p14">
      <p:transition p14:dur="200">
        <p:fade/>
      </p:transition>
    </mc:Choice>
    <mc:Fallback>
      <p:transition>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rgbClr val="E6E5E6"/>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33845" y="274320"/>
            <a:ext cx="7886700" cy="994172"/>
          </a:xfrm>
          <a:prstGeom prst="rect">
            <a:avLst/>
          </a:prstGeom>
        </p:spPr>
        <p:txBody>
          <a:bodyPr vert="horz" lIns="91440" tIns="45720" rIns="91440" bIns="45720" rtlCol="0" anchor="ctr">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633845" y="1371602"/>
            <a:ext cx="7886700" cy="3263503"/>
          </a:xfrm>
          <a:prstGeom prst="rect">
            <a:avLst/>
          </a:prstGeom>
        </p:spPr>
        <p:txBody>
          <a:bodyPr vert="horz" lIns="91440" tIns="45720" rIns="91440" bIns="45720" rtlCol="0">
            <a:normAutofit/>
          </a:bodyPr>
          <a:lstStyle/>
          <a:p>
            <a:pPr lvl="0"/>
            <a:r>
              <a:rPr lang="ru-RU" dirty="0" smtClean="0"/>
              <a:t>Образец текста</a:t>
            </a:r>
          </a:p>
          <a:p>
            <a:pPr lvl="1"/>
            <a:r>
              <a:rPr lang="ru-RU" dirty="0" smtClean="0"/>
              <a:t>Второй уровень</a:t>
            </a:r>
          </a:p>
          <a:p>
            <a:pPr lvl="2"/>
            <a:r>
              <a:rPr lang="ru-RU" dirty="0" smtClean="0"/>
              <a:t>Третий уровень</a:t>
            </a:r>
          </a:p>
          <a:p>
            <a:pPr lvl="3"/>
            <a:r>
              <a:rPr lang="ru-RU" dirty="0" smtClean="0"/>
              <a:t>Четвертый уровень</a:t>
            </a:r>
          </a:p>
          <a:p>
            <a:pPr lvl="4"/>
            <a:r>
              <a:rPr lang="ru-RU" dirty="0" smtClean="0"/>
              <a:t>Пятый уровень</a:t>
            </a:r>
            <a:endParaRPr lang="en-US" dirty="0"/>
          </a:p>
        </p:txBody>
      </p:sp>
      <p:sp>
        <p:nvSpPr>
          <p:cNvPr id="4" name="Date Placeholder 3"/>
          <p:cNvSpPr>
            <a:spLocks noGrp="1"/>
          </p:cNvSpPr>
          <p:nvPr>
            <p:ph type="dt" sz="half" idx="2"/>
          </p:nvPr>
        </p:nvSpPr>
        <p:spPr>
          <a:xfrm>
            <a:off x="628650" y="4767264"/>
            <a:ext cx="2057400" cy="273844"/>
          </a:xfrm>
          <a:prstGeom prst="rect">
            <a:avLst/>
          </a:prstGeom>
        </p:spPr>
        <p:txBody>
          <a:bodyPr vert="horz" lIns="91440" tIns="45720" rIns="91440" bIns="45720" rtlCol="0" anchor="ctr"/>
          <a:lstStyle>
            <a:lvl1pPr algn="l">
              <a:defRPr sz="619">
                <a:solidFill>
                  <a:srgbClr val="4389FE"/>
                </a:solidFill>
              </a:defRPr>
            </a:lvl1pPr>
          </a:lstStyle>
          <a:p>
            <a:pPr defTabSz="685800"/>
            <a:fld id="{B7710434-858C-4C17-A4D9-102A9D92833F}" type="datetime1">
              <a:rPr lang="en-US" kern="1200" smtClean="0">
                <a:latin typeface="Roboto"/>
                <a:ea typeface="+mn-ea"/>
                <a:cs typeface="+mn-cs"/>
              </a:rPr>
              <a:pPr defTabSz="685800"/>
              <a:t>4/5/2017</a:t>
            </a:fld>
            <a:endParaRPr lang="en-US" kern="1200" dirty="0">
              <a:latin typeface="Roboto"/>
              <a:ea typeface="+mn-ea"/>
              <a:cs typeface="+mn-cs"/>
            </a:endParaRPr>
          </a:p>
        </p:txBody>
      </p:sp>
      <p:sp>
        <p:nvSpPr>
          <p:cNvPr id="5" name="Footer Placeholder 4"/>
          <p:cNvSpPr>
            <a:spLocks noGrp="1"/>
          </p:cNvSpPr>
          <p:nvPr>
            <p:ph type="ftr" sz="quarter" idx="3"/>
          </p:nvPr>
        </p:nvSpPr>
        <p:spPr>
          <a:xfrm>
            <a:off x="3028950" y="4767264"/>
            <a:ext cx="3086100" cy="273844"/>
          </a:xfrm>
          <a:prstGeom prst="rect">
            <a:avLst/>
          </a:prstGeom>
        </p:spPr>
        <p:txBody>
          <a:bodyPr vert="horz" lIns="91440" tIns="45720" rIns="91440" bIns="45720" rtlCol="0" anchor="ctr"/>
          <a:lstStyle>
            <a:lvl1pPr algn="ctr">
              <a:defRPr sz="619">
                <a:solidFill>
                  <a:srgbClr val="009587"/>
                </a:solidFill>
              </a:defRPr>
            </a:lvl1pPr>
          </a:lstStyle>
          <a:p>
            <a:pPr defTabSz="685800"/>
            <a:r>
              <a:rPr lang="en-US" kern="1200" smtClean="0">
                <a:latin typeface="Roboto"/>
                <a:ea typeface="+mn-ea"/>
                <a:cs typeface="+mn-cs"/>
              </a:rPr>
              <a:t>by Alexandr Strykhotskyi</a:t>
            </a:r>
            <a:endParaRPr lang="en-US" kern="1200" dirty="0">
              <a:latin typeface="Roboto"/>
              <a:ea typeface="+mn-ea"/>
              <a:cs typeface="+mn-cs"/>
            </a:endParaRPr>
          </a:p>
        </p:txBody>
      </p:sp>
      <p:sp>
        <p:nvSpPr>
          <p:cNvPr id="12" name="Прямоугольный треугольник 11"/>
          <p:cNvSpPr/>
          <p:nvPr userDrawn="1"/>
        </p:nvSpPr>
        <p:spPr>
          <a:xfrm rot="16200000">
            <a:off x="7847366" y="3846862"/>
            <a:ext cx="1260268" cy="1350820"/>
          </a:xfrm>
          <a:prstGeom prst="rtTriangle">
            <a:avLst/>
          </a:prstGeom>
          <a:solidFill>
            <a:srgbClr val="009587"/>
          </a:solidFill>
          <a:ln>
            <a:noFill/>
          </a:ln>
          <a:effectLst>
            <a:outerShdw blurRad="50800" dist="25400" dir="13500000" algn="b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013" b="0" i="0" u="none" strike="noStrike" kern="1200" cap="none" spc="0" normalizeH="0" baseline="0" noProof="0">
              <a:ln>
                <a:noFill/>
              </a:ln>
              <a:solidFill>
                <a:srgbClr val="FFFFFF"/>
              </a:solidFill>
              <a:effectLst/>
              <a:uLnTx/>
              <a:uFillTx/>
              <a:latin typeface="Roboto"/>
              <a:ea typeface="+mn-ea"/>
              <a:cs typeface="+mn-cs"/>
            </a:endParaRPr>
          </a:p>
        </p:txBody>
      </p:sp>
      <p:sp>
        <p:nvSpPr>
          <p:cNvPr id="6" name="Slide Number Placeholder 5"/>
          <p:cNvSpPr>
            <a:spLocks noGrp="1"/>
          </p:cNvSpPr>
          <p:nvPr>
            <p:ph type="sldNum" sz="quarter" idx="4"/>
          </p:nvPr>
        </p:nvSpPr>
        <p:spPr>
          <a:xfrm>
            <a:off x="7552707" y="4767264"/>
            <a:ext cx="1430977" cy="273844"/>
          </a:xfrm>
          <a:prstGeom prst="rect">
            <a:avLst/>
          </a:prstGeom>
        </p:spPr>
        <p:txBody>
          <a:bodyPr vert="horz" lIns="91440" tIns="45720" rIns="91440" bIns="45720" rtlCol="0" anchor="ctr"/>
          <a:lstStyle>
            <a:lvl1pPr algn="r">
              <a:defRPr sz="788">
                <a:solidFill>
                  <a:schemeClr val="bg1"/>
                </a:solidFill>
              </a:defRPr>
            </a:lvl1pPr>
          </a:lstStyle>
          <a:p>
            <a:pPr defTabSz="685800"/>
            <a:fld id="{9EE7F37A-CC99-425F-8443-C689995AC633}" type="slidenum">
              <a:rPr lang="en-US" kern="1200" smtClean="0">
                <a:solidFill>
                  <a:srgbClr val="FFFFFF"/>
                </a:solidFill>
                <a:latin typeface="Roboto"/>
                <a:ea typeface="+mn-ea"/>
                <a:cs typeface="+mn-cs"/>
              </a:rPr>
              <a:pPr defTabSz="685800"/>
              <a:t>‹#›</a:t>
            </a:fld>
            <a:endParaRPr lang="en-US" kern="1200" dirty="0">
              <a:solidFill>
                <a:srgbClr val="FFFFFF"/>
              </a:solidFill>
              <a:latin typeface="Roboto"/>
              <a:ea typeface="+mn-ea"/>
              <a:cs typeface="+mn-cs"/>
            </a:endParaRPr>
          </a:p>
        </p:txBody>
      </p:sp>
    </p:spTree>
    <p:extLst>
      <p:ext uri="{BB962C8B-B14F-4D97-AF65-F5344CB8AC3E}">
        <p14:creationId xmlns:p14="http://schemas.microsoft.com/office/powerpoint/2010/main" val="336176519"/>
      </p:ext>
    </p:extLst>
  </p:cSld>
  <p:clrMap bg1="lt1" tx1="dk1" bg2="lt2" tx2="dk2" accent1="accent1" accent2="accent2" accent3="accent3" accent4="accent4" accent5="accent5" accent6="accent6" hlink="hlink" folHlink="folHlink"/>
  <mc:AlternateContent xmlns:mc="http://schemas.openxmlformats.org/markup-compatibility/2006">
    <mc:Choice xmlns:p14="http://schemas.microsoft.com/office/powerpoint/2010/main" Requires="p14">
      <p:transition p14:dur="200">
        <p:fade/>
      </p:transition>
    </mc:Choice>
    <mc:Fallback>
      <p:transition>
        <p:fade/>
      </p:transition>
    </mc:Fallback>
  </mc:AlternateContent>
  <p:hf sldNum="0" hdr="0" ftr="0" dt="0"/>
  <p:txStyles>
    <p:titleStyle>
      <a:lvl1pPr algn="l" defTabSz="514350" rtl="0" eaLnBrk="1" latinLnBrk="0" hangingPunct="1">
        <a:lnSpc>
          <a:spcPct val="90000"/>
        </a:lnSpc>
        <a:spcBef>
          <a:spcPct val="0"/>
        </a:spcBef>
        <a:buNone/>
        <a:defRPr sz="2475" kern="1200">
          <a:solidFill>
            <a:schemeClr val="tx1"/>
          </a:solidFill>
          <a:latin typeface="+mj-lt"/>
          <a:ea typeface="+mj-ea"/>
          <a:cs typeface="+mj-cs"/>
        </a:defRPr>
      </a:lvl1pPr>
    </p:titleStyle>
    <p:bodyStyle>
      <a:lvl1pPr marL="128588" indent="-128588" algn="l" defTabSz="514350" rtl="0" eaLnBrk="1" latinLnBrk="0" hangingPunct="1">
        <a:lnSpc>
          <a:spcPct val="90000"/>
        </a:lnSpc>
        <a:spcBef>
          <a:spcPts val="563"/>
        </a:spcBef>
        <a:buClr>
          <a:srgbClr val="202020"/>
        </a:buClr>
        <a:buSzPct val="100000"/>
        <a:buFont typeface="Wingdings 2" panose="05020102010507070707" pitchFamily="18" charset="2"/>
        <a:buChar char=""/>
        <a:defRPr sz="1575" kern="1200">
          <a:solidFill>
            <a:srgbClr val="202020"/>
          </a:solidFill>
          <a:latin typeface="+mn-lt"/>
          <a:ea typeface="+mn-ea"/>
          <a:cs typeface="+mn-cs"/>
        </a:defRPr>
      </a:lvl1pPr>
      <a:lvl2pPr marL="385763" indent="-128588" algn="l" defTabSz="514350" rtl="0" eaLnBrk="1" latinLnBrk="0" hangingPunct="1">
        <a:lnSpc>
          <a:spcPct val="90000"/>
        </a:lnSpc>
        <a:spcBef>
          <a:spcPts val="281"/>
        </a:spcBef>
        <a:buClr>
          <a:srgbClr val="717171"/>
        </a:buClr>
        <a:buSzPct val="100000"/>
        <a:buFont typeface="Wingdings 2" panose="05020102010507070707" pitchFamily="18" charset="2"/>
        <a:buChar char=""/>
        <a:defRPr sz="1350" kern="1200">
          <a:solidFill>
            <a:srgbClr val="717171"/>
          </a:solidFill>
          <a:latin typeface="+mn-lt"/>
          <a:ea typeface="+mn-ea"/>
          <a:cs typeface="+mn-cs"/>
        </a:defRPr>
      </a:lvl2pPr>
      <a:lvl3pPr marL="642938" indent="-128588" algn="l" defTabSz="514350" rtl="0" eaLnBrk="1" latinLnBrk="0" hangingPunct="1">
        <a:lnSpc>
          <a:spcPct val="90000"/>
        </a:lnSpc>
        <a:spcBef>
          <a:spcPts val="281"/>
        </a:spcBef>
        <a:buClr>
          <a:srgbClr val="717171"/>
        </a:buClr>
        <a:buSzPct val="100000"/>
        <a:buFont typeface="Wingdings 2" panose="05020102010507070707" pitchFamily="18" charset="2"/>
        <a:buChar char=""/>
        <a:defRPr sz="1125" kern="1200">
          <a:solidFill>
            <a:srgbClr val="717171"/>
          </a:solidFill>
          <a:latin typeface="+mn-lt"/>
          <a:ea typeface="+mn-ea"/>
          <a:cs typeface="+mn-cs"/>
        </a:defRPr>
      </a:lvl3pPr>
      <a:lvl4pPr marL="900113" indent="-128588" algn="l" defTabSz="514350" rtl="0" eaLnBrk="1" latinLnBrk="0" hangingPunct="1">
        <a:lnSpc>
          <a:spcPct val="90000"/>
        </a:lnSpc>
        <a:spcBef>
          <a:spcPts val="281"/>
        </a:spcBef>
        <a:buClr>
          <a:srgbClr val="717171"/>
        </a:buClr>
        <a:buSzPct val="100000"/>
        <a:buFont typeface="Wingdings 2" panose="05020102010507070707" pitchFamily="18" charset="2"/>
        <a:buChar char=""/>
        <a:defRPr sz="1013" kern="1200">
          <a:solidFill>
            <a:srgbClr val="717171"/>
          </a:solidFill>
          <a:latin typeface="+mn-lt"/>
          <a:ea typeface="+mn-ea"/>
          <a:cs typeface="+mn-cs"/>
        </a:defRPr>
      </a:lvl4pPr>
      <a:lvl5pPr marL="1157288" indent="-128588" algn="l" defTabSz="514350" rtl="0" eaLnBrk="1" latinLnBrk="0" hangingPunct="1">
        <a:lnSpc>
          <a:spcPct val="90000"/>
        </a:lnSpc>
        <a:spcBef>
          <a:spcPts val="281"/>
        </a:spcBef>
        <a:buClr>
          <a:srgbClr val="717171"/>
        </a:buClr>
        <a:buSzPct val="100000"/>
        <a:buFont typeface="Wingdings 2" panose="05020102010507070707" pitchFamily="18" charset="2"/>
        <a:buChar char=""/>
        <a:defRPr sz="1013" kern="1200">
          <a:solidFill>
            <a:srgbClr val="717171"/>
          </a:solidFill>
          <a:latin typeface="+mn-lt"/>
          <a:ea typeface="+mn-ea"/>
          <a:cs typeface="+mn-cs"/>
        </a:defRPr>
      </a:lvl5pPr>
      <a:lvl6pPr marL="1414463" indent="-128588" algn="l" defTabSz="514350" rtl="0" eaLnBrk="1" latinLnBrk="0" hangingPunct="1">
        <a:spcBef>
          <a:spcPct val="20000"/>
        </a:spcBef>
        <a:buFont typeface="Wingdings 2" pitchFamily="18" charset="2"/>
        <a:buChar char=""/>
        <a:defRPr sz="1013" kern="1200">
          <a:solidFill>
            <a:schemeClr val="tx1"/>
          </a:solidFill>
          <a:latin typeface="+mn-lt"/>
          <a:ea typeface="+mn-ea"/>
          <a:cs typeface="+mn-cs"/>
        </a:defRPr>
      </a:lvl6pPr>
      <a:lvl7pPr marL="1671638" indent="-128588" algn="l" defTabSz="514350" rtl="0" eaLnBrk="1" latinLnBrk="0" hangingPunct="1">
        <a:spcBef>
          <a:spcPct val="20000"/>
        </a:spcBef>
        <a:buFont typeface="Wingdings 2" pitchFamily="18" charset="2"/>
        <a:buChar char=""/>
        <a:defRPr sz="1013" kern="1200">
          <a:solidFill>
            <a:schemeClr val="tx1"/>
          </a:solidFill>
          <a:latin typeface="+mn-lt"/>
          <a:ea typeface="+mn-ea"/>
          <a:cs typeface="+mn-cs"/>
        </a:defRPr>
      </a:lvl7pPr>
      <a:lvl8pPr marL="1928813" indent="-128588" algn="l" defTabSz="514350" rtl="0" eaLnBrk="1" latinLnBrk="0" hangingPunct="1">
        <a:spcBef>
          <a:spcPct val="20000"/>
        </a:spcBef>
        <a:buFont typeface="Wingdings 2" pitchFamily="18" charset="2"/>
        <a:buChar char=""/>
        <a:defRPr sz="1013" kern="1200">
          <a:solidFill>
            <a:schemeClr val="tx1"/>
          </a:solidFill>
          <a:latin typeface="+mn-lt"/>
          <a:ea typeface="+mn-ea"/>
          <a:cs typeface="+mn-cs"/>
        </a:defRPr>
      </a:lvl8pPr>
      <a:lvl9pPr marL="2185988" indent="-128588" algn="l" defTabSz="514350" rtl="0" eaLnBrk="1" latinLnBrk="0" hangingPunct="1">
        <a:spcBef>
          <a:spcPct val="20000"/>
        </a:spcBef>
        <a:buFont typeface="Wingdings 2" pitchFamily="18" charset="2"/>
        <a:buChar char=""/>
        <a:defRPr sz="1013" kern="1200">
          <a:solidFill>
            <a:schemeClr val="tx1"/>
          </a:solidFill>
          <a:latin typeface="+mn-lt"/>
          <a:ea typeface="+mn-ea"/>
          <a:cs typeface="+mn-cs"/>
        </a:defRPr>
      </a:lvl9pPr>
    </p:bodyStyle>
    <p:other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pPr defTabSz="685800"/>
            <a:fld id="{F79ADB00-F26D-4889-97F5-13D2E0262C5B}" type="datetimeFigureOut">
              <a:rPr lang="zh-CN" altLang="en-US" kern="1200" smtClean="0">
                <a:solidFill>
                  <a:prstClr val="black">
                    <a:tint val="75000"/>
                  </a:prstClr>
                </a:solidFill>
                <a:latin typeface="Calibri" panose="020F0502020204030204"/>
                <a:ea typeface="宋体" panose="02010600030101010101" pitchFamily="2" charset="-122"/>
                <a:cs typeface="+mn-cs"/>
              </a:rPr>
              <a:pPr defTabSz="685800"/>
              <a:t>2017/4/5</a:t>
            </a:fld>
            <a:endParaRPr lang="zh-CN" altLang="en-US" kern="1200">
              <a:solidFill>
                <a:prstClr val="black">
                  <a:tint val="75000"/>
                </a:prstClr>
              </a:solidFill>
              <a:latin typeface="Calibri" panose="020F0502020204030204"/>
              <a:ea typeface="宋体" panose="02010600030101010101" pitchFamily="2" charset="-122"/>
              <a:cs typeface="+mn-cs"/>
            </a:endParaRPr>
          </a:p>
        </p:txBody>
      </p:sp>
      <p:sp>
        <p:nvSpPr>
          <p:cNvPr id="5" name="页脚占位符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defTabSz="685800"/>
            <a:endParaRPr lang="zh-CN" altLang="en-US" kern="1200">
              <a:solidFill>
                <a:prstClr val="black">
                  <a:tint val="75000"/>
                </a:prstClr>
              </a:solidFill>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defTabSz="685800"/>
            <a:fld id="{B44F2B73-41F1-49DE-BC95-C3BFAEA82B75}" type="slidenum">
              <a:rPr lang="zh-CN" altLang="en-US" kern="1200" smtClean="0">
                <a:solidFill>
                  <a:prstClr val="black">
                    <a:tint val="75000"/>
                  </a:prstClr>
                </a:solidFill>
                <a:latin typeface="Calibri" panose="020F0502020204030204"/>
                <a:ea typeface="宋体" panose="02010600030101010101" pitchFamily="2" charset="-122"/>
                <a:cs typeface="+mn-cs"/>
              </a:rPr>
              <a:pPr defTabSz="685800"/>
              <a:t>‹#›</a:t>
            </a:fld>
            <a:endParaRPr lang="zh-CN" altLang="en-US" kern="1200">
              <a:solidFill>
                <a:prstClr val="black">
                  <a:tint val="75000"/>
                </a:prstClr>
              </a:solidFill>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304644947"/>
      </p:ext>
    </p:extLst>
  </p:cSld>
  <p:clrMap bg1="lt1" tx1="dk1" bg2="lt2" tx2="dk2" accent1="accent1" accent2="accent2" accent3="accent3" accent4="accent4" accent5="accent5" accent6="accent6" hlink="hlink" folHlink="folHlink"/>
  <p:sldLayoutIdLst>
    <p:sldLayoutId id="2147483685" r:id="rId1"/>
    <p:sldLayoutId id="2147483695" r:id="rId2"/>
  </p:sldLayoutIdLst>
  <mc:AlternateContent xmlns:mc="http://schemas.openxmlformats.org/markup-compatibility/2006">
    <mc:Choice xmlns:p14="http://schemas.microsoft.com/office/powerpoint/2010/main" Requires="p14">
      <p:transition p14:dur="200">
        <p:fade/>
      </p:transition>
    </mc:Choice>
    <mc:Fallback>
      <p:transition>
        <p:fade/>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pPr defTabSz="685800"/>
            <a:fld id="{330C46C2-E70E-41E8-B8D2-5438C7F4DB69}" type="datetimeFigureOut">
              <a:rPr lang="en-GB" kern="1200" smtClean="0">
                <a:solidFill>
                  <a:prstClr val="black">
                    <a:tint val="75000"/>
                  </a:prstClr>
                </a:solidFill>
                <a:latin typeface="Calibri" panose="020F0502020204030204"/>
                <a:ea typeface="+mn-ea"/>
                <a:cs typeface="+mn-cs"/>
              </a:rPr>
              <a:pPr defTabSz="685800"/>
              <a:t>05/04/2017</a:t>
            </a:fld>
            <a:endParaRPr lang="en-GB" kern="1200">
              <a:solidFill>
                <a:prstClr val="black">
                  <a:tint val="75000"/>
                </a:prstClr>
              </a:solidFill>
              <a:latin typeface="Calibri" panose="020F0502020204030204"/>
              <a:ea typeface="+mn-ea"/>
              <a:cs typeface="+mn-cs"/>
            </a:endParaRPr>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defTabSz="685800"/>
            <a:endParaRPr lang="en-GB" kern="1200">
              <a:solidFill>
                <a:prstClr val="black">
                  <a:tint val="75000"/>
                </a:prstClr>
              </a:solidFill>
              <a:latin typeface="Calibri" panose="020F0502020204030204"/>
              <a:ea typeface="+mn-ea"/>
              <a:cs typeface="+mn-cs"/>
            </a:endParaRPr>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defTabSz="685800"/>
            <a:fld id="{5265AF59-58FE-43EB-B1D0-B07C81C980A0}" type="slidenum">
              <a:rPr lang="en-GB" kern="1200" smtClean="0">
                <a:solidFill>
                  <a:prstClr val="black">
                    <a:tint val="75000"/>
                  </a:prstClr>
                </a:solidFill>
                <a:latin typeface="Calibri" panose="020F0502020204030204"/>
                <a:ea typeface="+mn-ea"/>
                <a:cs typeface="+mn-cs"/>
              </a:rPr>
              <a:pPr defTabSz="685800"/>
              <a:t>‹#›</a:t>
            </a:fld>
            <a:endParaRPr lang="en-GB"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18695477"/>
      </p:ext>
    </p:extLst>
  </p:cSld>
  <p:clrMap bg1="lt1" tx1="dk1" bg2="lt2" tx2="dk2" accent1="accent1" accent2="accent2" accent3="accent3" accent4="accent4" accent5="accent5" accent6="accent6" hlink="hlink" folHlink="folHlink"/>
  <p:sldLayoutIdLst>
    <p:sldLayoutId id="2147483692" r:id="rId1"/>
  </p:sldLayoutIdLst>
  <mc:AlternateContent xmlns:mc="http://schemas.openxmlformats.org/markup-compatibility/2006">
    <mc:Choice xmlns:p14="http://schemas.microsoft.com/office/powerpoint/2010/main" Requires="p14">
      <p:transition p14:dur="200">
        <p:fade/>
      </p:transition>
    </mc:Choice>
    <mc:Fallback>
      <p:transition>
        <p:fade/>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pPr defTabSz="685800"/>
            <a:fld id="{F79ADB00-F26D-4889-97F5-13D2E0262C5B}" type="datetimeFigureOut">
              <a:rPr lang="zh-CN" altLang="en-US" kern="1200" smtClean="0">
                <a:solidFill>
                  <a:prstClr val="black">
                    <a:tint val="75000"/>
                  </a:prstClr>
                </a:solidFill>
                <a:latin typeface="Calibri" panose="020F0502020204030204"/>
                <a:ea typeface="宋体" panose="02010600030101010101" pitchFamily="2" charset="-122"/>
                <a:cs typeface="+mn-cs"/>
              </a:rPr>
              <a:pPr defTabSz="685800"/>
              <a:t>2017/4/5</a:t>
            </a:fld>
            <a:endParaRPr lang="zh-CN" altLang="en-US" kern="1200">
              <a:solidFill>
                <a:prstClr val="black">
                  <a:tint val="75000"/>
                </a:prstClr>
              </a:solidFill>
              <a:latin typeface="Calibri" panose="020F0502020204030204"/>
              <a:ea typeface="宋体" panose="02010600030101010101" pitchFamily="2" charset="-122"/>
              <a:cs typeface="+mn-cs"/>
            </a:endParaRPr>
          </a:p>
        </p:txBody>
      </p:sp>
      <p:sp>
        <p:nvSpPr>
          <p:cNvPr id="5" name="页脚占位符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defTabSz="685800"/>
            <a:endParaRPr lang="zh-CN" altLang="en-US" kern="1200">
              <a:solidFill>
                <a:prstClr val="black">
                  <a:tint val="75000"/>
                </a:prstClr>
              </a:solidFill>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defTabSz="685800"/>
            <a:fld id="{B44F2B73-41F1-49DE-BC95-C3BFAEA82B75}" type="slidenum">
              <a:rPr lang="zh-CN" altLang="en-US" kern="1200" smtClean="0">
                <a:solidFill>
                  <a:prstClr val="black">
                    <a:tint val="75000"/>
                  </a:prstClr>
                </a:solidFill>
                <a:latin typeface="Calibri" panose="020F0502020204030204"/>
                <a:ea typeface="宋体" panose="02010600030101010101" pitchFamily="2" charset="-122"/>
                <a:cs typeface="+mn-cs"/>
              </a:rPr>
              <a:pPr defTabSz="685800"/>
              <a:t>‹#›</a:t>
            </a:fld>
            <a:endParaRPr lang="zh-CN" altLang="en-US" kern="1200">
              <a:solidFill>
                <a:prstClr val="black">
                  <a:tint val="75000"/>
                </a:prstClr>
              </a:solidFill>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205721347"/>
      </p:ext>
    </p:extLst>
  </p:cSld>
  <p:clrMap bg1="lt1" tx1="dk1" bg2="lt2" tx2="dk2" accent1="accent1" accent2="accent2" accent3="accent3" accent4="accent4" accent5="accent5" accent6="accent6" hlink="hlink" folHlink="folHlink"/>
  <p:sldLayoutIdLst>
    <p:sldLayoutId id="2147483694" r:id="rId1"/>
  </p:sldLayoutIdLst>
  <mc:AlternateContent xmlns:mc="http://schemas.openxmlformats.org/markup-compatibility/2006">
    <mc:Choice xmlns:p14="http://schemas.microsoft.com/office/powerpoint/2010/main" Requires="p14">
      <p:transition p14:dur="200">
        <p:fade/>
      </p:transition>
    </mc:Choice>
    <mc:Fallback>
      <p:transition>
        <p:fade/>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8408187"/>
      </p:ext>
    </p:extLst>
  </p:cSld>
  <p:clrMap bg1="lt1" tx1="dk1" bg2="lt2" tx2="dk2" accent1="accent1" accent2="accent2" accent3="accent3" accent4="accent4" accent5="accent5" accent6="accent6" hlink="hlink" folHlink="folHlink"/>
  <mc:AlternateContent xmlns:mc="http://schemas.openxmlformats.org/markup-compatibility/2006">
    <mc:Choice xmlns:p14="http://schemas.microsoft.com/office/powerpoint/2010/main" Requires="p14">
      <p:transition p14:dur="200">
        <p:fade/>
      </p:transition>
    </mc:Choice>
    <mc:Fallback>
      <p:transition>
        <p:fade/>
      </p:transition>
    </mc:Fallback>
  </mc:AlternateConten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0" y="0"/>
            <a:ext cx="9144000" cy="2810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 name="Rectangle 8"/>
          <p:cNvSpPr/>
          <p:nvPr userDrawn="1"/>
        </p:nvSpPr>
        <p:spPr>
          <a:xfrm>
            <a:off x="0" y="281022"/>
            <a:ext cx="9144000" cy="900923"/>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TextBox 11"/>
          <p:cNvSpPr txBox="1"/>
          <p:nvPr userDrawn="1"/>
        </p:nvSpPr>
        <p:spPr>
          <a:xfrm>
            <a:off x="395130" y="42407"/>
            <a:ext cx="3810505" cy="230832"/>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smtClean="0">
                <a:ln>
                  <a:noFill/>
                </a:ln>
                <a:solidFill>
                  <a:srgbClr val="546E7A">
                    <a:lumMod val="40000"/>
                    <a:lumOff val="60000"/>
                  </a:srgbClr>
                </a:solidFill>
                <a:effectLst/>
                <a:uLnTx/>
                <a:uFillTx/>
                <a:latin typeface="Roboto Light" charset="0"/>
                <a:ea typeface="Roboto Light" charset="0"/>
                <a:cs typeface="Roboto Light" charset="0"/>
              </a:rPr>
              <a:t>Your Company Slogan Here and some Business Information</a:t>
            </a:r>
            <a:endParaRPr kumimoji="0" lang="en-US" sz="900" b="0" i="0" u="none" strike="noStrike" kern="1200" cap="none" spc="0" normalizeH="0" baseline="0" noProof="0" dirty="0">
              <a:ln>
                <a:noFill/>
              </a:ln>
              <a:solidFill>
                <a:srgbClr val="546E7A">
                  <a:lumMod val="40000"/>
                  <a:lumOff val="60000"/>
                </a:srgbClr>
              </a:solidFill>
              <a:effectLst/>
              <a:uLnTx/>
              <a:uFillTx/>
              <a:latin typeface="Roboto Light" charset="0"/>
              <a:ea typeface="Roboto Light" charset="0"/>
              <a:cs typeface="Roboto Light" charset="0"/>
            </a:endParaRPr>
          </a:p>
        </p:txBody>
      </p:sp>
      <p:sp>
        <p:nvSpPr>
          <p:cNvPr id="13" name="TextBox 12"/>
          <p:cNvSpPr txBox="1"/>
          <p:nvPr userDrawn="1"/>
        </p:nvSpPr>
        <p:spPr>
          <a:xfrm>
            <a:off x="4893705" y="42407"/>
            <a:ext cx="3810505" cy="230832"/>
          </a:xfrm>
          <a:prstGeom prst="rect">
            <a:avLst/>
          </a:prstGeom>
          <a:noFill/>
        </p:spPr>
        <p:txBody>
          <a:bodyPr wrap="square" rtlCol="0">
            <a:spAutoFit/>
          </a:bodyPr>
          <a:lstStyle/>
          <a:p>
            <a:pPr marL="0" marR="0" lvl="0" indent="0" algn="r"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smtClean="0">
                <a:ln>
                  <a:noFill/>
                </a:ln>
                <a:solidFill>
                  <a:srgbClr val="546E7A">
                    <a:lumMod val="40000"/>
                    <a:lumOff val="60000"/>
                  </a:srgbClr>
                </a:solidFill>
                <a:effectLst/>
                <a:uLnTx/>
                <a:uFillTx/>
                <a:latin typeface="Roboto Light" charset="0"/>
                <a:ea typeface="Roboto Light" charset="0"/>
                <a:cs typeface="Roboto Light" charset="0"/>
              </a:rPr>
              <a:t>E-Mail: me@materialdesigntemplate l Phone: +49 89 1726182</a:t>
            </a:r>
            <a:endParaRPr kumimoji="0" lang="en-US" sz="900" b="0" i="0" u="none" strike="noStrike" kern="1200" cap="none" spc="0" normalizeH="0" baseline="0" noProof="0" dirty="0">
              <a:ln>
                <a:noFill/>
              </a:ln>
              <a:solidFill>
                <a:srgbClr val="546E7A">
                  <a:lumMod val="40000"/>
                  <a:lumOff val="60000"/>
                </a:srgbClr>
              </a:solidFill>
              <a:effectLst/>
              <a:uLnTx/>
              <a:uFillTx/>
              <a:latin typeface="Roboto Light" charset="0"/>
              <a:ea typeface="Roboto Light" charset="0"/>
              <a:cs typeface="Roboto Light" charset="0"/>
            </a:endParaRPr>
          </a:p>
        </p:txBody>
      </p:sp>
      <p:sp>
        <p:nvSpPr>
          <p:cNvPr id="10" name="Oval 9"/>
          <p:cNvSpPr/>
          <p:nvPr userDrawn="1"/>
        </p:nvSpPr>
        <p:spPr>
          <a:xfrm>
            <a:off x="8218289" y="903850"/>
            <a:ext cx="485921" cy="485921"/>
          </a:xfrm>
          <a:prstGeom prst="ellipse">
            <a:avLst/>
          </a:prstGeom>
          <a:solidFill>
            <a:schemeClr val="accent6"/>
          </a:solidFill>
          <a:ln>
            <a:noFill/>
          </a:ln>
          <a:effectLst>
            <a:outerShdw blurRad="50800" dist="25400" dir="5400000" algn="ctr"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1" name="Slide Number Placeholder 5"/>
          <p:cNvSpPr>
            <a:spLocks noGrp="1"/>
          </p:cNvSpPr>
          <p:nvPr>
            <p:ph type="sldNum" sz="quarter" idx="4"/>
          </p:nvPr>
        </p:nvSpPr>
        <p:spPr>
          <a:xfrm>
            <a:off x="8189264" y="1009889"/>
            <a:ext cx="543972" cy="273844"/>
          </a:xfrm>
          <a:prstGeom prst="rect">
            <a:avLst/>
          </a:prstGeom>
        </p:spPr>
        <p:txBody>
          <a:bodyPr anchor="ctr"/>
          <a:lstStyle>
            <a:lvl1pPr algn="ctr">
              <a:defRPr sz="1200" b="0" i="0">
                <a:solidFill>
                  <a:schemeClr val="bg1"/>
                </a:solidFill>
                <a:latin typeface="Roboto Light" charset="0"/>
                <a:ea typeface="Roboto Light" charset="0"/>
                <a:cs typeface="Roboto Light" charset="0"/>
              </a:defRPr>
            </a:lvl1pPr>
          </a:lstStyle>
          <a:p>
            <a:pPr defTabSz="685800"/>
            <a:fld id="{936C95AE-7298-45E1-9514-94AFF5BED89B}" type="slidenum">
              <a:rPr lang="en-US" kern="1200" smtClean="0">
                <a:solidFill>
                  <a:srgbClr val="FFFFFF"/>
                </a:solidFill>
              </a:rPr>
              <a:pPr defTabSz="685800"/>
              <a:t>‹#›</a:t>
            </a:fld>
            <a:endParaRPr lang="en-US" kern="1200" dirty="0">
              <a:solidFill>
                <a:srgbClr val="FFFFFF"/>
              </a:solidFill>
            </a:endParaRPr>
          </a:p>
        </p:txBody>
      </p:sp>
    </p:spTree>
    <p:extLst>
      <p:ext uri="{BB962C8B-B14F-4D97-AF65-F5344CB8AC3E}">
        <p14:creationId xmlns:p14="http://schemas.microsoft.com/office/powerpoint/2010/main" val="1498730293"/>
      </p:ext>
    </p:extLst>
  </p:cSld>
  <p:clrMap bg1="lt1" tx1="dk1" bg2="lt2" tx2="dk2" accent1="accent1" accent2="accent2" accent3="accent3" accent4="accent4" accent5="accent5" accent6="accent6" hlink="hlink" folHlink="folHlink"/>
  <mc:AlternateContent xmlns:mc="http://schemas.openxmlformats.org/markup-compatibility/2006">
    <mc:Choice xmlns:p14="http://schemas.microsoft.com/office/powerpoint/2010/main" Requires="p14">
      <p:transition p14:dur="200">
        <p:fade/>
      </p:transition>
    </mc:Choice>
    <mc:Fallback>
      <p:transition>
        <p:fade/>
      </p:transition>
    </mc:Fallback>
  </mc:AlternateConten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0" y="0"/>
            <a:ext cx="9144000" cy="2810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 name="Rectangle 8"/>
          <p:cNvSpPr/>
          <p:nvPr userDrawn="1"/>
        </p:nvSpPr>
        <p:spPr>
          <a:xfrm>
            <a:off x="0" y="281022"/>
            <a:ext cx="9144000" cy="900923"/>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TextBox 11"/>
          <p:cNvSpPr txBox="1"/>
          <p:nvPr userDrawn="1"/>
        </p:nvSpPr>
        <p:spPr>
          <a:xfrm>
            <a:off x="395130" y="42407"/>
            <a:ext cx="3810505" cy="230832"/>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smtClean="0">
                <a:ln>
                  <a:noFill/>
                </a:ln>
                <a:solidFill>
                  <a:srgbClr val="546E7A">
                    <a:lumMod val="40000"/>
                    <a:lumOff val="60000"/>
                  </a:srgbClr>
                </a:solidFill>
                <a:effectLst/>
                <a:uLnTx/>
                <a:uFillTx/>
                <a:latin typeface="Roboto Light" charset="0"/>
                <a:ea typeface="Roboto Light" charset="0"/>
                <a:cs typeface="Roboto Light" charset="0"/>
              </a:rPr>
              <a:t>Your Company Slogan Here and some Business Information</a:t>
            </a:r>
            <a:endParaRPr kumimoji="0" lang="en-US" sz="900" b="0" i="0" u="none" strike="noStrike" kern="1200" cap="none" spc="0" normalizeH="0" baseline="0" noProof="0" dirty="0">
              <a:ln>
                <a:noFill/>
              </a:ln>
              <a:solidFill>
                <a:srgbClr val="546E7A">
                  <a:lumMod val="40000"/>
                  <a:lumOff val="60000"/>
                </a:srgbClr>
              </a:solidFill>
              <a:effectLst/>
              <a:uLnTx/>
              <a:uFillTx/>
              <a:latin typeface="Roboto Light" charset="0"/>
              <a:ea typeface="Roboto Light" charset="0"/>
              <a:cs typeface="Roboto Light" charset="0"/>
            </a:endParaRPr>
          </a:p>
        </p:txBody>
      </p:sp>
      <p:sp>
        <p:nvSpPr>
          <p:cNvPr id="13" name="TextBox 12"/>
          <p:cNvSpPr txBox="1"/>
          <p:nvPr userDrawn="1"/>
        </p:nvSpPr>
        <p:spPr>
          <a:xfrm>
            <a:off x="4893705" y="42407"/>
            <a:ext cx="3810505" cy="230832"/>
          </a:xfrm>
          <a:prstGeom prst="rect">
            <a:avLst/>
          </a:prstGeom>
          <a:noFill/>
        </p:spPr>
        <p:txBody>
          <a:bodyPr wrap="square" rtlCol="0">
            <a:spAutoFit/>
          </a:bodyPr>
          <a:lstStyle/>
          <a:p>
            <a:pPr marL="0" marR="0" lvl="0" indent="0" algn="r"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smtClean="0">
                <a:ln>
                  <a:noFill/>
                </a:ln>
                <a:solidFill>
                  <a:srgbClr val="546E7A">
                    <a:lumMod val="40000"/>
                    <a:lumOff val="60000"/>
                  </a:srgbClr>
                </a:solidFill>
                <a:effectLst/>
                <a:uLnTx/>
                <a:uFillTx/>
                <a:latin typeface="Roboto Light" charset="0"/>
                <a:ea typeface="Roboto Light" charset="0"/>
                <a:cs typeface="Roboto Light" charset="0"/>
              </a:rPr>
              <a:t>E-Mail: me@materialdesigntemplate l Phone: +49 89 1726182</a:t>
            </a:r>
            <a:endParaRPr kumimoji="0" lang="en-US" sz="900" b="0" i="0" u="none" strike="noStrike" kern="1200" cap="none" spc="0" normalizeH="0" baseline="0" noProof="0" dirty="0">
              <a:ln>
                <a:noFill/>
              </a:ln>
              <a:solidFill>
                <a:srgbClr val="546E7A">
                  <a:lumMod val="40000"/>
                  <a:lumOff val="60000"/>
                </a:srgbClr>
              </a:solidFill>
              <a:effectLst/>
              <a:uLnTx/>
              <a:uFillTx/>
              <a:latin typeface="Roboto Light" charset="0"/>
              <a:ea typeface="Roboto Light" charset="0"/>
              <a:cs typeface="Roboto Light" charset="0"/>
            </a:endParaRPr>
          </a:p>
        </p:txBody>
      </p:sp>
      <p:sp>
        <p:nvSpPr>
          <p:cNvPr id="10" name="Oval 9"/>
          <p:cNvSpPr/>
          <p:nvPr userDrawn="1"/>
        </p:nvSpPr>
        <p:spPr>
          <a:xfrm>
            <a:off x="8218289" y="903850"/>
            <a:ext cx="485921" cy="485921"/>
          </a:xfrm>
          <a:prstGeom prst="ellipse">
            <a:avLst/>
          </a:prstGeom>
          <a:solidFill>
            <a:schemeClr val="accent6"/>
          </a:solidFill>
          <a:ln>
            <a:noFill/>
          </a:ln>
          <a:effectLst>
            <a:outerShdw blurRad="50800" dist="25400" dir="5400000" algn="ctr"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1" name="Slide Number Placeholder 5"/>
          <p:cNvSpPr>
            <a:spLocks noGrp="1"/>
          </p:cNvSpPr>
          <p:nvPr>
            <p:ph type="sldNum" sz="quarter" idx="4"/>
          </p:nvPr>
        </p:nvSpPr>
        <p:spPr>
          <a:xfrm>
            <a:off x="8189264" y="1009889"/>
            <a:ext cx="543972" cy="273844"/>
          </a:xfrm>
          <a:prstGeom prst="rect">
            <a:avLst/>
          </a:prstGeom>
        </p:spPr>
        <p:txBody>
          <a:bodyPr anchor="ctr"/>
          <a:lstStyle>
            <a:lvl1pPr algn="ctr">
              <a:defRPr sz="1200" b="0" i="0">
                <a:solidFill>
                  <a:schemeClr val="bg1"/>
                </a:solidFill>
                <a:latin typeface="Roboto Light" charset="0"/>
                <a:ea typeface="Roboto Light" charset="0"/>
                <a:cs typeface="Roboto Light" charset="0"/>
              </a:defRPr>
            </a:lvl1pPr>
          </a:lstStyle>
          <a:p>
            <a:pPr defTabSz="685800"/>
            <a:fld id="{936C95AE-7298-45E1-9514-94AFF5BED89B}" type="slidenum">
              <a:rPr lang="en-US" kern="1200" smtClean="0">
                <a:solidFill>
                  <a:srgbClr val="FFFFFF"/>
                </a:solidFill>
              </a:rPr>
              <a:pPr defTabSz="685800"/>
              <a:t>‹#›</a:t>
            </a:fld>
            <a:endParaRPr lang="en-US" kern="1200" dirty="0">
              <a:solidFill>
                <a:srgbClr val="FFFFFF"/>
              </a:solidFill>
            </a:endParaRPr>
          </a:p>
        </p:txBody>
      </p:sp>
    </p:spTree>
    <p:extLst>
      <p:ext uri="{BB962C8B-B14F-4D97-AF65-F5344CB8AC3E}">
        <p14:creationId xmlns:p14="http://schemas.microsoft.com/office/powerpoint/2010/main" val="975335171"/>
      </p:ext>
    </p:extLst>
  </p:cSld>
  <p:clrMap bg1="lt1" tx1="dk1" bg2="lt2" tx2="dk2" accent1="accent1" accent2="accent2" accent3="accent3" accent4="accent4" accent5="accent5" accent6="accent6" hlink="hlink" folHlink="folHlink"/>
  <mc:AlternateContent xmlns:mc="http://schemas.openxmlformats.org/markup-compatibility/2006">
    <mc:Choice xmlns:p14="http://schemas.microsoft.com/office/powerpoint/2010/main" Requires="p14">
      <p:transition p14:dur="200">
        <p:fade/>
      </p:transition>
    </mc:Choice>
    <mc:Fallback>
      <p:transition>
        <p:fade/>
      </p:transition>
    </mc:Fallback>
  </mc:AlternateConten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0" y="0"/>
            <a:ext cx="9144000" cy="2810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 name="Rectangle 8"/>
          <p:cNvSpPr/>
          <p:nvPr userDrawn="1"/>
        </p:nvSpPr>
        <p:spPr>
          <a:xfrm>
            <a:off x="0" y="281022"/>
            <a:ext cx="9144000" cy="900923"/>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TextBox 11"/>
          <p:cNvSpPr txBox="1"/>
          <p:nvPr userDrawn="1"/>
        </p:nvSpPr>
        <p:spPr>
          <a:xfrm>
            <a:off x="395130" y="42407"/>
            <a:ext cx="3810505" cy="230832"/>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smtClean="0">
                <a:ln>
                  <a:noFill/>
                </a:ln>
                <a:solidFill>
                  <a:srgbClr val="546E7A">
                    <a:lumMod val="40000"/>
                    <a:lumOff val="60000"/>
                  </a:srgbClr>
                </a:solidFill>
                <a:effectLst/>
                <a:uLnTx/>
                <a:uFillTx/>
                <a:latin typeface="Roboto Light" charset="0"/>
                <a:ea typeface="Roboto Light" charset="0"/>
                <a:cs typeface="Roboto Light" charset="0"/>
              </a:rPr>
              <a:t>Your Company Slogan Here and some Business Information</a:t>
            </a:r>
            <a:endParaRPr kumimoji="0" lang="en-US" sz="900" b="0" i="0" u="none" strike="noStrike" kern="1200" cap="none" spc="0" normalizeH="0" baseline="0" noProof="0" dirty="0">
              <a:ln>
                <a:noFill/>
              </a:ln>
              <a:solidFill>
                <a:srgbClr val="546E7A">
                  <a:lumMod val="40000"/>
                  <a:lumOff val="60000"/>
                </a:srgbClr>
              </a:solidFill>
              <a:effectLst/>
              <a:uLnTx/>
              <a:uFillTx/>
              <a:latin typeface="Roboto Light" charset="0"/>
              <a:ea typeface="Roboto Light" charset="0"/>
              <a:cs typeface="Roboto Light" charset="0"/>
            </a:endParaRPr>
          </a:p>
        </p:txBody>
      </p:sp>
      <p:sp>
        <p:nvSpPr>
          <p:cNvPr id="13" name="TextBox 12"/>
          <p:cNvSpPr txBox="1"/>
          <p:nvPr userDrawn="1"/>
        </p:nvSpPr>
        <p:spPr>
          <a:xfrm>
            <a:off x="4893705" y="42407"/>
            <a:ext cx="3810505" cy="230832"/>
          </a:xfrm>
          <a:prstGeom prst="rect">
            <a:avLst/>
          </a:prstGeom>
          <a:noFill/>
        </p:spPr>
        <p:txBody>
          <a:bodyPr wrap="square" rtlCol="0">
            <a:spAutoFit/>
          </a:bodyPr>
          <a:lstStyle/>
          <a:p>
            <a:pPr marL="0" marR="0" lvl="0" indent="0" algn="r"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smtClean="0">
                <a:ln>
                  <a:noFill/>
                </a:ln>
                <a:solidFill>
                  <a:srgbClr val="546E7A">
                    <a:lumMod val="40000"/>
                    <a:lumOff val="60000"/>
                  </a:srgbClr>
                </a:solidFill>
                <a:effectLst/>
                <a:uLnTx/>
                <a:uFillTx/>
                <a:latin typeface="Roboto Light" charset="0"/>
                <a:ea typeface="Roboto Light" charset="0"/>
                <a:cs typeface="Roboto Light" charset="0"/>
              </a:rPr>
              <a:t>E-Mail: me@materialdesigntemplate l Phone: +49 89 1726182</a:t>
            </a:r>
            <a:endParaRPr kumimoji="0" lang="en-US" sz="900" b="0" i="0" u="none" strike="noStrike" kern="1200" cap="none" spc="0" normalizeH="0" baseline="0" noProof="0" dirty="0">
              <a:ln>
                <a:noFill/>
              </a:ln>
              <a:solidFill>
                <a:srgbClr val="546E7A">
                  <a:lumMod val="40000"/>
                  <a:lumOff val="60000"/>
                </a:srgbClr>
              </a:solidFill>
              <a:effectLst/>
              <a:uLnTx/>
              <a:uFillTx/>
              <a:latin typeface="Roboto Light" charset="0"/>
              <a:ea typeface="Roboto Light" charset="0"/>
              <a:cs typeface="Roboto Light" charset="0"/>
            </a:endParaRPr>
          </a:p>
        </p:txBody>
      </p:sp>
      <p:sp>
        <p:nvSpPr>
          <p:cNvPr id="10" name="Oval 9"/>
          <p:cNvSpPr/>
          <p:nvPr userDrawn="1"/>
        </p:nvSpPr>
        <p:spPr>
          <a:xfrm>
            <a:off x="8218289" y="903850"/>
            <a:ext cx="485921" cy="485921"/>
          </a:xfrm>
          <a:prstGeom prst="ellipse">
            <a:avLst/>
          </a:prstGeom>
          <a:solidFill>
            <a:schemeClr val="accent6"/>
          </a:solidFill>
          <a:ln>
            <a:noFill/>
          </a:ln>
          <a:effectLst>
            <a:outerShdw blurRad="50800" dist="25400" dir="5400000" algn="ctr"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1" name="Slide Number Placeholder 5"/>
          <p:cNvSpPr>
            <a:spLocks noGrp="1"/>
          </p:cNvSpPr>
          <p:nvPr>
            <p:ph type="sldNum" sz="quarter" idx="4"/>
          </p:nvPr>
        </p:nvSpPr>
        <p:spPr>
          <a:xfrm>
            <a:off x="8189264" y="1009889"/>
            <a:ext cx="543972" cy="273844"/>
          </a:xfrm>
          <a:prstGeom prst="rect">
            <a:avLst/>
          </a:prstGeom>
        </p:spPr>
        <p:txBody>
          <a:bodyPr anchor="ctr"/>
          <a:lstStyle>
            <a:lvl1pPr algn="ctr">
              <a:defRPr sz="1200" b="0" i="0">
                <a:solidFill>
                  <a:schemeClr val="bg1"/>
                </a:solidFill>
                <a:latin typeface="Roboto Light" charset="0"/>
                <a:ea typeface="Roboto Light" charset="0"/>
                <a:cs typeface="Roboto Light" charset="0"/>
              </a:defRPr>
            </a:lvl1pPr>
          </a:lstStyle>
          <a:p>
            <a:pPr defTabSz="685800"/>
            <a:fld id="{936C95AE-7298-45E1-9514-94AFF5BED89B}" type="slidenum">
              <a:rPr lang="en-US" kern="1200" smtClean="0">
                <a:solidFill>
                  <a:srgbClr val="FFFFFF"/>
                </a:solidFill>
              </a:rPr>
              <a:pPr defTabSz="685800"/>
              <a:t>‹#›</a:t>
            </a:fld>
            <a:endParaRPr lang="en-US" kern="1200" dirty="0">
              <a:solidFill>
                <a:srgbClr val="FFFFFF"/>
              </a:solidFill>
            </a:endParaRPr>
          </a:p>
        </p:txBody>
      </p:sp>
    </p:spTree>
    <p:extLst>
      <p:ext uri="{BB962C8B-B14F-4D97-AF65-F5344CB8AC3E}">
        <p14:creationId xmlns:p14="http://schemas.microsoft.com/office/powerpoint/2010/main" val="900955093"/>
      </p:ext>
    </p:extLst>
  </p:cSld>
  <p:clrMap bg1="lt1" tx1="dk1" bg2="lt2" tx2="dk2" accent1="accent1" accent2="accent2" accent3="accent3" accent4="accent4" accent5="accent5" accent6="accent6" hlink="hlink" folHlink="folHlink"/>
  <mc:AlternateContent xmlns:mc="http://schemas.openxmlformats.org/markup-compatibility/2006">
    <mc:Choice xmlns:p14="http://schemas.microsoft.com/office/powerpoint/2010/main" Requires="p14">
      <p:transition p14:dur="200">
        <p:fade/>
      </p:transition>
    </mc:Choice>
    <mc:Fallback>
      <p:transition>
        <p:fade/>
      </p:transition>
    </mc:Fallback>
  </mc:AlternateConten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0" y="0"/>
            <a:ext cx="9144000" cy="2810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 name="Rectangle 8"/>
          <p:cNvSpPr/>
          <p:nvPr userDrawn="1"/>
        </p:nvSpPr>
        <p:spPr>
          <a:xfrm>
            <a:off x="0" y="281022"/>
            <a:ext cx="9144000" cy="900923"/>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TextBox 11"/>
          <p:cNvSpPr txBox="1"/>
          <p:nvPr userDrawn="1"/>
        </p:nvSpPr>
        <p:spPr>
          <a:xfrm>
            <a:off x="395130" y="42407"/>
            <a:ext cx="3810505" cy="230832"/>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smtClean="0">
                <a:ln>
                  <a:noFill/>
                </a:ln>
                <a:solidFill>
                  <a:srgbClr val="546E7A">
                    <a:lumMod val="40000"/>
                    <a:lumOff val="60000"/>
                  </a:srgbClr>
                </a:solidFill>
                <a:effectLst/>
                <a:uLnTx/>
                <a:uFillTx/>
                <a:latin typeface="Roboto Light" charset="0"/>
                <a:ea typeface="Roboto Light" charset="0"/>
                <a:cs typeface="Roboto Light" charset="0"/>
              </a:rPr>
              <a:t>Your Company Slogan Here and some Business Information</a:t>
            </a:r>
            <a:endParaRPr kumimoji="0" lang="en-US" sz="900" b="0" i="0" u="none" strike="noStrike" kern="1200" cap="none" spc="0" normalizeH="0" baseline="0" noProof="0" dirty="0">
              <a:ln>
                <a:noFill/>
              </a:ln>
              <a:solidFill>
                <a:srgbClr val="546E7A">
                  <a:lumMod val="40000"/>
                  <a:lumOff val="60000"/>
                </a:srgbClr>
              </a:solidFill>
              <a:effectLst/>
              <a:uLnTx/>
              <a:uFillTx/>
              <a:latin typeface="Roboto Light" charset="0"/>
              <a:ea typeface="Roboto Light" charset="0"/>
              <a:cs typeface="Roboto Light" charset="0"/>
            </a:endParaRPr>
          </a:p>
        </p:txBody>
      </p:sp>
      <p:sp>
        <p:nvSpPr>
          <p:cNvPr id="13" name="TextBox 12"/>
          <p:cNvSpPr txBox="1"/>
          <p:nvPr userDrawn="1"/>
        </p:nvSpPr>
        <p:spPr>
          <a:xfrm>
            <a:off x="4893705" y="42407"/>
            <a:ext cx="3810505" cy="230832"/>
          </a:xfrm>
          <a:prstGeom prst="rect">
            <a:avLst/>
          </a:prstGeom>
          <a:noFill/>
        </p:spPr>
        <p:txBody>
          <a:bodyPr wrap="square" rtlCol="0">
            <a:spAutoFit/>
          </a:bodyPr>
          <a:lstStyle/>
          <a:p>
            <a:pPr marL="0" marR="0" lvl="0" indent="0" algn="r"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smtClean="0">
                <a:ln>
                  <a:noFill/>
                </a:ln>
                <a:solidFill>
                  <a:srgbClr val="546E7A">
                    <a:lumMod val="40000"/>
                    <a:lumOff val="60000"/>
                  </a:srgbClr>
                </a:solidFill>
                <a:effectLst/>
                <a:uLnTx/>
                <a:uFillTx/>
                <a:latin typeface="Roboto Light" charset="0"/>
                <a:ea typeface="Roboto Light" charset="0"/>
                <a:cs typeface="Roboto Light" charset="0"/>
              </a:rPr>
              <a:t>E-Mail: me@materialdesigntemplate l Phone: +49 89 1726182</a:t>
            </a:r>
            <a:endParaRPr kumimoji="0" lang="en-US" sz="900" b="0" i="0" u="none" strike="noStrike" kern="1200" cap="none" spc="0" normalizeH="0" baseline="0" noProof="0" dirty="0">
              <a:ln>
                <a:noFill/>
              </a:ln>
              <a:solidFill>
                <a:srgbClr val="546E7A">
                  <a:lumMod val="40000"/>
                  <a:lumOff val="60000"/>
                </a:srgbClr>
              </a:solidFill>
              <a:effectLst/>
              <a:uLnTx/>
              <a:uFillTx/>
              <a:latin typeface="Roboto Light" charset="0"/>
              <a:ea typeface="Roboto Light" charset="0"/>
              <a:cs typeface="Roboto Light" charset="0"/>
            </a:endParaRPr>
          </a:p>
        </p:txBody>
      </p:sp>
      <p:sp>
        <p:nvSpPr>
          <p:cNvPr id="10" name="Oval 9"/>
          <p:cNvSpPr/>
          <p:nvPr userDrawn="1"/>
        </p:nvSpPr>
        <p:spPr>
          <a:xfrm>
            <a:off x="8218289" y="903850"/>
            <a:ext cx="485921" cy="485921"/>
          </a:xfrm>
          <a:prstGeom prst="ellipse">
            <a:avLst/>
          </a:prstGeom>
          <a:solidFill>
            <a:schemeClr val="accent6"/>
          </a:solidFill>
          <a:ln>
            <a:noFill/>
          </a:ln>
          <a:effectLst>
            <a:outerShdw blurRad="50800" dist="25400" dir="5400000" algn="ctr"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1" name="Slide Number Placeholder 5"/>
          <p:cNvSpPr>
            <a:spLocks noGrp="1"/>
          </p:cNvSpPr>
          <p:nvPr>
            <p:ph type="sldNum" sz="quarter" idx="4"/>
          </p:nvPr>
        </p:nvSpPr>
        <p:spPr>
          <a:xfrm>
            <a:off x="8189264" y="1009889"/>
            <a:ext cx="543972" cy="273844"/>
          </a:xfrm>
          <a:prstGeom prst="rect">
            <a:avLst/>
          </a:prstGeom>
        </p:spPr>
        <p:txBody>
          <a:bodyPr anchor="ctr"/>
          <a:lstStyle>
            <a:lvl1pPr algn="ctr">
              <a:defRPr sz="1200" b="0" i="0">
                <a:solidFill>
                  <a:schemeClr val="bg1"/>
                </a:solidFill>
                <a:latin typeface="Roboto Light" charset="0"/>
                <a:ea typeface="Roboto Light" charset="0"/>
                <a:cs typeface="Roboto Light" charset="0"/>
              </a:defRPr>
            </a:lvl1pPr>
          </a:lstStyle>
          <a:p>
            <a:pPr defTabSz="685800"/>
            <a:fld id="{936C95AE-7298-45E1-9514-94AFF5BED89B}" type="slidenum">
              <a:rPr lang="en-US" kern="1200" smtClean="0">
                <a:solidFill>
                  <a:srgbClr val="FFFFFF"/>
                </a:solidFill>
              </a:rPr>
              <a:pPr defTabSz="685800"/>
              <a:t>‹#›</a:t>
            </a:fld>
            <a:endParaRPr lang="en-US" kern="1200" dirty="0">
              <a:solidFill>
                <a:srgbClr val="FFFFFF"/>
              </a:solidFill>
            </a:endParaRPr>
          </a:p>
        </p:txBody>
      </p:sp>
    </p:spTree>
    <p:extLst>
      <p:ext uri="{BB962C8B-B14F-4D97-AF65-F5344CB8AC3E}">
        <p14:creationId xmlns:p14="http://schemas.microsoft.com/office/powerpoint/2010/main" val="153327056"/>
      </p:ext>
    </p:extLst>
  </p:cSld>
  <p:clrMap bg1="lt1" tx1="dk1" bg2="lt2" tx2="dk2" accent1="accent1" accent2="accent2" accent3="accent3" accent4="accent4" accent5="accent5" accent6="accent6" hlink="hlink" folHlink="folHlink"/>
  <mc:AlternateContent xmlns:mc="http://schemas.openxmlformats.org/markup-compatibility/2006">
    <mc:Choice xmlns:p14="http://schemas.microsoft.com/office/powerpoint/2010/main" Requires="p14">
      <p:transition p14:dur="200">
        <p:fade/>
      </p:transition>
    </mc:Choice>
    <mc:Fallback>
      <p:transition>
        <p:fade/>
      </p:transition>
    </mc:Fallback>
  </mc:AlternateConten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8"/>
          <p:cNvSpPr/>
          <p:nvPr userDrawn="1"/>
        </p:nvSpPr>
        <p:spPr>
          <a:xfrm>
            <a:off x="0" y="1"/>
            <a:ext cx="9144000" cy="40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grpSp>
        <p:nvGrpSpPr>
          <p:cNvPr id="7" name="Group 6"/>
          <p:cNvGrpSpPr/>
          <p:nvPr userDrawn="1"/>
        </p:nvGrpSpPr>
        <p:grpSpPr>
          <a:xfrm>
            <a:off x="8167081" y="416040"/>
            <a:ext cx="468513" cy="425223"/>
            <a:chOff x="1585912" y="819150"/>
            <a:chExt cx="5143500" cy="4668265"/>
          </a:xfrm>
        </p:grpSpPr>
        <p:sp>
          <p:nvSpPr>
            <p:cNvPr id="8" name="Diamond 7"/>
            <p:cNvSpPr/>
            <p:nvPr/>
          </p:nvSpPr>
          <p:spPr>
            <a:xfrm>
              <a:off x="1585912" y="2687065"/>
              <a:ext cx="5143500" cy="2800350"/>
            </a:xfrm>
            <a:prstGeom prst="diamond">
              <a:avLst/>
            </a:prstGeom>
            <a:solidFill>
              <a:schemeClr val="accent2"/>
            </a:solidFill>
            <a:ln>
              <a:noFill/>
            </a:ln>
            <a:effectLst>
              <a:outerShdw blurRad="50800" dist="25400" dir="5400000" algn="t" rotWithShape="0">
                <a:prstClr val="black">
                  <a:alpha val="30000"/>
                </a:prst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0" name="Freeform 9"/>
            <p:cNvSpPr/>
            <p:nvPr/>
          </p:nvSpPr>
          <p:spPr>
            <a:xfrm>
              <a:off x="2243137" y="2687065"/>
              <a:ext cx="3829050" cy="2084704"/>
            </a:xfrm>
            <a:custGeom>
              <a:avLst/>
              <a:gdLst>
                <a:gd name="connsiteX0" fmla="*/ 1884609 w 3769219"/>
                <a:gd name="connsiteY0" fmla="*/ 0 h 2052130"/>
                <a:gd name="connsiteX1" fmla="*/ 3769219 w 3769219"/>
                <a:gd name="connsiteY1" fmla="*/ 1026065 h 2052130"/>
                <a:gd name="connsiteX2" fmla="*/ 1884609 w 3769219"/>
                <a:gd name="connsiteY2" fmla="*/ 2052130 h 2052130"/>
                <a:gd name="connsiteX3" fmla="*/ 0 w 3769219"/>
                <a:gd name="connsiteY3" fmla="*/ 1026065 h 2052130"/>
              </a:gdLst>
              <a:ahLst/>
              <a:cxnLst>
                <a:cxn ang="0">
                  <a:pos x="connsiteX0" y="connsiteY0"/>
                </a:cxn>
                <a:cxn ang="0">
                  <a:pos x="connsiteX1" y="connsiteY1"/>
                </a:cxn>
                <a:cxn ang="0">
                  <a:pos x="connsiteX2" y="connsiteY2"/>
                </a:cxn>
                <a:cxn ang="0">
                  <a:pos x="connsiteX3" y="connsiteY3"/>
                </a:cxn>
              </a:cxnLst>
              <a:rect l="l" t="t" r="r" b="b"/>
              <a:pathLst>
                <a:path w="3769219" h="2052130">
                  <a:moveTo>
                    <a:pt x="1884609" y="0"/>
                  </a:moveTo>
                  <a:lnTo>
                    <a:pt x="3769219" y="1026065"/>
                  </a:lnTo>
                  <a:lnTo>
                    <a:pt x="1884609" y="2052130"/>
                  </a:lnTo>
                  <a:lnTo>
                    <a:pt x="0" y="1026065"/>
                  </a:lnTo>
                  <a:close/>
                </a:path>
              </a:pathLst>
            </a:custGeom>
            <a:solidFill>
              <a:schemeClr val="tx2"/>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1" name="Diamond 10"/>
            <p:cNvSpPr/>
            <p:nvPr/>
          </p:nvSpPr>
          <p:spPr>
            <a:xfrm>
              <a:off x="1585912" y="1753108"/>
              <a:ext cx="5143500" cy="2800350"/>
            </a:xfrm>
            <a:prstGeom prst="diamond">
              <a:avLst/>
            </a:prstGeom>
            <a:solidFill>
              <a:schemeClr val="accent5"/>
            </a:solidFill>
            <a:ln>
              <a:noFill/>
            </a:ln>
            <a:effectLst>
              <a:outerShdw blurRad="50800" dist="25400" dir="5400000" algn="t" rotWithShape="0">
                <a:prstClr val="black">
                  <a:alpha val="30000"/>
                </a:prst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Freeform 11"/>
            <p:cNvSpPr/>
            <p:nvPr/>
          </p:nvSpPr>
          <p:spPr>
            <a:xfrm>
              <a:off x="2243137" y="1753108"/>
              <a:ext cx="3829050" cy="2084704"/>
            </a:xfrm>
            <a:custGeom>
              <a:avLst/>
              <a:gdLst>
                <a:gd name="connsiteX0" fmla="*/ 1884609 w 3769219"/>
                <a:gd name="connsiteY0" fmla="*/ 0 h 2052130"/>
                <a:gd name="connsiteX1" fmla="*/ 3769219 w 3769219"/>
                <a:gd name="connsiteY1" fmla="*/ 1026065 h 2052130"/>
                <a:gd name="connsiteX2" fmla="*/ 1884609 w 3769219"/>
                <a:gd name="connsiteY2" fmla="*/ 2052130 h 2052130"/>
                <a:gd name="connsiteX3" fmla="*/ 0 w 3769219"/>
                <a:gd name="connsiteY3" fmla="*/ 1026065 h 2052130"/>
              </a:gdLst>
              <a:ahLst/>
              <a:cxnLst>
                <a:cxn ang="0">
                  <a:pos x="connsiteX0" y="connsiteY0"/>
                </a:cxn>
                <a:cxn ang="0">
                  <a:pos x="connsiteX1" y="connsiteY1"/>
                </a:cxn>
                <a:cxn ang="0">
                  <a:pos x="connsiteX2" y="connsiteY2"/>
                </a:cxn>
                <a:cxn ang="0">
                  <a:pos x="connsiteX3" y="connsiteY3"/>
                </a:cxn>
              </a:cxnLst>
              <a:rect l="l" t="t" r="r" b="b"/>
              <a:pathLst>
                <a:path w="3769219" h="2052130">
                  <a:moveTo>
                    <a:pt x="1884609" y="0"/>
                  </a:moveTo>
                  <a:lnTo>
                    <a:pt x="3769219" y="1026065"/>
                  </a:lnTo>
                  <a:lnTo>
                    <a:pt x="1884609" y="2052130"/>
                  </a:lnTo>
                  <a:lnTo>
                    <a:pt x="0" y="1026065"/>
                  </a:lnTo>
                  <a:close/>
                </a:path>
              </a:pathLst>
            </a:custGeom>
            <a:solidFill>
              <a:schemeClr val="accent4"/>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3" name="Diamond 12"/>
            <p:cNvSpPr/>
            <p:nvPr/>
          </p:nvSpPr>
          <p:spPr>
            <a:xfrm>
              <a:off x="1585912" y="819150"/>
              <a:ext cx="5143500" cy="2800350"/>
            </a:xfrm>
            <a:prstGeom prst="diamond">
              <a:avLst/>
            </a:prstGeom>
            <a:solidFill>
              <a:schemeClr val="accent6"/>
            </a:solidFill>
            <a:ln>
              <a:noFill/>
            </a:ln>
            <a:effectLst>
              <a:outerShdw blurRad="50800" dist="25400" dir="5400000" algn="t" rotWithShape="0">
                <a:prstClr val="black">
                  <a:alpha val="30000"/>
                </a:prst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grpSp>
      <p:sp>
        <p:nvSpPr>
          <p:cNvPr id="14" name="Slide Number Placeholder 5"/>
          <p:cNvSpPr>
            <a:spLocks noGrp="1"/>
          </p:cNvSpPr>
          <p:nvPr>
            <p:ph type="sldNum" sz="quarter" idx="4"/>
          </p:nvPr>
        </p:nvSpPr>
        <p:spPr>
          <a:xfrm>
            <a:off x="8367715" y="4669289"/>
            <a:ext cx="416028" cy="273844"/>
          </a:xfrm>
          <a:prstGeom prst="rect">
            <a:avLst/>
          </a:prstGeom>
        </p:spPr>
        <p:txBody>
          <a:bodyPr anchor="ctr"/>
          <a:lstStyle>
            <a:lvl1pPr algn="r">
              <a:defRPr sz="900" b="0" i="0">
                <a:latin typeface="Roboto Light" charset="0"/>
                <a:ea typeface="Roboto Light" charset="0"/>
                <a:cs typeface="Roboto Light" charset="0"/>
              </a:defRPr>
            </a:lvl1pPr>
          </a:lstStyle>
          <a:p>
            <a:pPr defTabSz="685800"/>
            <a:fld id="{936C95AE-7298-45E1-9514-94AFF5BED89B}" type="slidenum">
              <a:rPr lang="en-US" kern="1200" smtClean="0"/>
              <a:pPr defTabSz="685800"/>
              <a:t>‹#›</a:t>
            </a:fld>
            <a:endParaRPr lang="en-US" kern="1200" dirty="0"/>
          </a:p>
        </p:txBody>
      </p:sp>
    </p:spTree>
    <p:extLst>
      <p:ext uri="{BB962C8B-B14F-4D97-AF65-F5344CB8AC3E}">
        <p14:creationId xmlns:p14="http://schemas.microsoft.com/office/powerpoint/2010/main" val="3448199545"/>
      </p:ext>
    </p:extLst>
  </p:cSld>
  <p:clrMap bg1="lt1" tx1="dk1" bg2="lt2" tx2="dk2" accent1="accent1" accent2="accent2" accent3="accent3" accent4="accent4" accent5="accent5" accent6="accent6" hlink="hlink" folHlink="folHlink"/>
  <mc:AlternateContent xmlns:mc="http://schemas.openxmlformats.org/markup-compatibility/2006">
    <mc:Choice xmlns:p14="http://schemas.microsoft.com/office/powerpoint/2010/main" Requires="p14">
      <p:transition p14:dur="200">
        <p:fade/>
      </p:transition>
    </mc:Choice>
    <mc:Fallback>
      <p:transition>
        <p:fade/>
      </p:transition>
    </mc:Fallback>
  </mc:AlternateConten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0" y="0"/>
            <a:ext cx="9144000" cy="2810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 name="Rectangle 8"/>
          <p:cNvSpPr/>
          <p:nvPr userDrawn="1"/>
        </p:nvSpPr>
        <p:spPr>
          <a:xfrm>
            <a:off x="0" y="281022"/>
            <a:ext cx="9144000" cy="900923"/>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TextBox 11"/>
          <p:cNvSpPr txBox="1"/>
          <p:nvPr userDrawn="1"/>
        </p:nvSpPr>
        <p:spPr>
          <a:xfrm>
            <a:off x="395130" y="42407"/>
            <a:ext cx="3810505" cy="230832"/>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smtClean="0">
                <a:ln>
                  <a:noFill/>
                </a:ln>
                <a:solidFill>
                  <a:srgbClr val="546E7A">
                    <a:lumMod val="40000"/>
                    <a:lumOff val="60000"/>
                  </a:srgbClr>
                </a:solidFill>
                <a:effectLst/>
                <a:uLnTx/>
                <a:uFillTx/>
                <a:latin typeface="Roboto Light" charset="0"/>
                <a:ea typeface="Roboto Light" charset="0"/>
                <a:cs typeface="Roboto Light" charset="0"/>
              </a:rPr>
              <a:t>Your Company Slogan Here and some Business Information</a:t>
            </a:r>
            <a:endParaRPr kumimoji="0" lang="en-US" sz="900" b="0" i="0" u="none" strike="noStrike" kern="1200" cap="none" spc="0" normalizeH="0" baseline="0" noProof="0" dirty="0">
              <a:ln>
                <a:noFill/>
              </a:ln>
              <a:solidFill>
                <a:srgbClr val="546E7A">
                  <a:lumMod val="40000"/>
                  <a:lumOff val="60000"/>
                </a:srgbClr>
              </a:solidFill>
              <a:effectLst/>
              <a:uLnTx/>
              <a:uFillTx/>
              <a:latin typeface="Roboto Light" charset="0"/>
              <a:ea typeface="Roboto Light" charset="0"/>
              <a:cs typeface="Roboto Light" charset="0"/>
            </a:endParaRPr>
          </a:p>
        </p:txBody>
      </p:sp>
      <p:sp>
        <p:nvSpPr>
          <p:cNvPr id="13" name="TextBox 12"/>
          <p:cNvSpPr txBox="1"/>
          <p:nvPr userDrawn="1"/>
        </p:nvSpPr>
        <p:spPr>
          <a:xfrm>
            <a:off x="4893705" y="42407"/>
            <a:ext cx="3810505" cy="230832"/>
          </a:xfrm>
          <a:prstGeom prst="rect">
            <a:avLst/>
          </a:prstGeom>
          <a:noFill/>
        </p:spPr>
        <p:txBody>
          <a:bodyPr wrap="square" rtlCol="0">
            <a:spAutoFit/>
          </a:bodyPr>
          <a:lstStyle/>
          <a:p>
            <a:pPr marL="0" marR="0" lvl="0" indent="0" algn="r"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smtClean="0">
                <a:ln>
                  <a:noFill/>
                </a:ln>
                <a:solidFill>
                  <a:srgbClr val="546E7A">
                    <a:lumMod val="40000"/>
                    <a:lumOff val="60000"/>
                  </a:srgbClr>
                </a:solidFill>
                <a:effectLst/>
                <a:uLnTx/>
                <a:uFillTx/>
                <a:latin typeface="Roboto Light" charset="0"/>
                <a:ea typeface="Roboto Light" charset="0"/>
                <a:cs typeface="Roboto Light" charset="0"/>
              </a:rPr>
              <a:t>E-Mail: me@materialdesigntemplate l Phone: +49 89 1726182</a:t>
            </a:r>
            <a:endParaRPr kumimoji="0" lang="en-US" sz="900" b="0" i="0" u="none" strike="noStrike" kern="1200" cap="none" spc="0" normalizeH="0" baseline="0" noProof="0" dirty="0">
              <a:ln>
                <a:noFill/>
              </a:ln>
              <a:solidFill>
                <a:srgbClr val="546E7A">
                  <a:lumMod val="40000"/>
                  <a:lumOff val="60000"/>
                </a:srgbClr>
              </a:solidFill>
              <a:effectLst/>
              <a:uLnTx/>
              <a:uFillTx/>
              <a:latin typeface="Roboto Light" charset="0"/>
              <a:ea typeface="Roboto Light" charset="0"/>
              <a:cs typeface="Roboto Light" charset="0"/>
            </a:endParaRPr>
          </a:p>
        </p:txBody>
      </p:sp>
      <p:sp>
        <p:nvSpPr>
          <p:cNvPr id="10" name="Oval 9"/>
          <p:cNvSpPr/>
          <p:nvPr userDrawn="1"/>
        </p:nvSpPr>
        <p:spPr>
          <a:xfrm>
            <a:off x="8218289" y="903850"/>
            <a:ext cx="485921" cy="485921"/>
          </a:xfrm>
          <a:prstGeom prst="ellipse">
            <a:avLst/>
          </a:prstGeom>
          <a:solidFill>
            <a:schemeClr val="accent6"/>
          </a:solidFill>
          <a:ln>
            <a:noFill/>
          </a:ln>
          <a:effectLst>
            <a:outerShdw blurRad="50800" dist="25400" dir="5400000" algn="ctr"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1" name="Slide Number Placeholder 5"/>
          <p:cNvSpPr>
            <a:spLocks noGrp="1"/>
          </p:cNvSpPr>
          <p:nvPr>
            <p:ph type="sldNum" sz="quarter" idx="4"/>
          </p:nvPr>
        </p:nvSpPr>
        <p:spPr>
          <a:xfrm>
            <a:off x="8189264" y="1009889"/>
            <a:ext cx="543972" cy="273844"/>
          </a:xfrm>
          <a:prstGeom prst="rect">
            <a:avLst/>
          </a:prstGeom>
        </p:spPr>
        <p:txBody>
          <a:bodyPr anchor="ctr"/>
          <a:lstStyle>
            <a:lvl1pPr algn="ctr">
              <a:defRPr sz="1200" b="0" i="0">
                <a:solidFill>
                  <a:schemeClr val="bg1"/>
                </a:solidFill>
                <a:latin typeface="Roboto Light" charset="0"/>
                <a:ea typeface="Roboto Light" charset="0"/>
                <a:cs typeface="Roboto Light" charset="0"/>
              </a:defRPr>
            </a:lvl1pPr>
          </a:lstStyle>
          <a:p>
            <a:pPr defTabSz="685800"/>
            <a:fld id="{936C95AE-7298-45E1-9514-94AFF5BED89B}" type="slidenum">
              <a:rPr lang="en-US" kern="1200" smtClean="0">
                <a:solidFill>
                  <a:srgbClr val="FFFFFF"/>
                </a:solidFill>
              </a:rPr>
              <a:pPr defTabSz="685800"/>
              <a:t>‹#›</a:t>
            </a:fld>
            <a:endParaRPr lang="en-US" kern="1200" dirty="0">
              <a:solidFill>
                <a:srgbClr val="FFFFFF"/>
              </a:solidFill>
            </a:endParaRPr>
          </a:p>
        </p:txBody>
      </p:sp>
    </p:spTree>
    <p:extLst>
      <p:ext uri="{BB962C8B-B14F-4D97-AF65-F5344CB8AC3E}">
        <p14:creationId xmlns:p14="http://schemas.microsoft.com/office/powerpoint/2010/main" val="3046537827"/>
      </p:ext>
    </p:extLst>
  </p:cSld>
  <p:clrMap bg1="lt1" tx1="dk1" bg2="lt2" tx2="dk2" accent1="accent1" accent2="accent2" accent3="accent3" accent4="accent4" accent5="accent5" accent6="accent6" hlink="hlink" folHlink="folHlink"/>
  <mc:AlternateContent xmlns:mc="http://schemas.openxmlformats.org/markup-compatibility/2006">
    <mc:Choice xmlns:p14="http://schemas.microsoft.com/office/powerpoint/2010/main" Requires="p14">
      <p:transition p14:dur="200">
        <p:fade/>
      </p:transition>
    </mc:Choice>
    <mc:Fallback>
      <p:transition>
        <p:fade/>
      </p:transition>
    </mc:Fallback>
  </mc:AlternateConten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0" y="0"/>
            <a:ext cx="9144000" cy="2810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 name="Rectangle 8"/>
          <p:cNvSpPr/>
          <p:nvPr userDrawn="1"/>
        </p:nvSpPr>
        <p:spPr>
          <a:xfrm>
            <a:off x="0" y="281022"/>
            <a:ext cx="9144000" cy="900923"/>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TextBox 11"/>
          <p:cNvSpPr txBox="1"/>
          <p:nvPr userDrawn="1"/>
        </p:nvSpPr>
        <p:spPr>
          <a:xfrm>
            <a:off x="395130" y="42407"/>
            <a:ext cx="3810505" cy="230832"/>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smtClean="0">
                <a:ln>
                  <a:noFill/>
                </a:ln>
                <a:solidFill>
                  <a:srgbClr val="546E7A">
                    <a:lumMod val="40000"/>
                    <a:lumOff val="60000"/>
                  </a:srgbClr>
                </a:solidFill>
                <a:effectLst/>
                <a:uLnTx/>
                <a:uFillTx/>
                <a:latin typeface="Roboto Light" charset="0"/>
                <a:ea typeface="Roboto Light" charset="0"/>
                <a:cs typeface="Roboto Light" charset="0"/>
              </a:rPr>
              <a:t>Your Company Slogan Here and some Business Information</a:t>
            </a:r>
            <a:endParaRPr kumimoji="0" lang="en-US" sz="900" b="0" i="0" u="none" strike="noStrike" kern="1200" cap="none" spc="0" normalizeH="0" baseline="0" noProof="0" dirty="0">
              <a:ln>
                <a:noFill/>
              </a:ln>
              <a:solidFill>
                <a:srgbClr val="546E7A">
                  <a:lumMod val="40000"/>
                  <a:lumOff val="60000"/>
                </a:srgbClr>
              </a:solidFill>
              <a:effectLst/>
              <a:uLnTx/>
              <a:uFillTx/>
              <a:latin typeface="Roboto Light" charset="0"/>
              <a:ea typeface="Roboto Light" charset="0"/>
              <a:cs typeface="Roboto Light" charset="0"/>
            </a:endParaRPr>
          </a:p>
        </p:txBody>
      </p:sp>
      <p:sp>
        <p:nvSpPr>
          <p:cNvPr id="13" name="TextBox 12"/>
          <p:cNvSpPr txBox="1"/>
          <p:nvPr userDrawn="1"/>
        </p:nvSpPr>
        <p:spPr>
          <a:xfrm>
            <a:off x="4893705" y="42407"/>
            <a:ext cx="3810505" cy="230832"/>
          </a:xfrm>
          <a:prstGeom prst="rect">
            <a:avLst/>
          </a:prstGeom>
          <a:noFill/>
        </p:spPr>
        <p:txBody>
          <a:bodyPr wrap="square" rtlCol="0">
            <a:spAutoFit/>
          </a:bodyPr>
          <a:lstStyle/>
          <a:p>
            <a:pPr marL="0" marR="0" lvl="0" indent="0" algn="r" defTabSz="6858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smtClean="0">
                <a:ln>
                  <a:noFill/>
                </a:ln>
                <a:solidFill>
                  <a:srgbClr val="546E7A">
                    <a:lumMod val="40000"/>
                    <a:lumOff val="60000"/>
                  </a:srgbClr>
                </a:solidFill>
                <a:effectLst/>
                <a:uLnTx/>
                <a:uFillTx/>
                <a:latin typeface="Roboto Light" charset="0"/>
                <a:ea typeface="Roboto Light" charset="0"/>
                <a:cs typeface="Roboto Light" charset="0"/>
              </a:rPr>
              <a:t>E-Mail: me@materialdesigntemplate l Phone: +49 89 1726182</a:t>
            </a:r>
            <a:endParaRPr kumimoji="0" lang="en-US" sz="900" b="0" i="0" u="none" strike="noStrike" kern="1200" cap="none" spc="0" normalizeH="0" baseline="0" noProof="0" dirty="0">
              <a:ln>
                <a:noFill/>
              </a:ln>
              <a:solidFill>
                <a:srgbClr val="546E7A">
                  <a:lumMod val="40000"/>
                  <a:lumOff val="60000"/>
                </a:srgbClr>
              </a:solidFill>
              <a:effectLst/>
              <a:uLnTx/>
              <a:uFillTx/>
              <a:latin typeface="Roboto Light" charset="0"/>
              <a:ea typeface="Roboto Light" charset="0"/>
              <a:cs typeface="Roboto Light" charset="0"/>
            </a:endParaRPr>
          </a:p>
        </p:txBody>
      </p:sp>
      <p:sp>
        <p:nvSpPr>
          <p:cNvPr id="10" name="Oval 9"/>
          <p:cNvSpPr/>
          <p:nvPr userDrawn="1"/>
        </p:nvSpPr>
        <p:spPr>
          <a:xfrm>
            <a:off x="8218289" y="903850"/>
            <a:ext cx="485921" cy="485921"/>
          </a:xfrm>
          <a:prstGeom prst="ellipse">
            <a:avLst/>
          </a:prstGeom>
          <a:solidFill>
            <a:schemeClr val="accent6"/>
          </a:solidFill>
          <a:ln>
            <a:noFill/>
          </a:ln>
          <a:effectLst>
            <a:outerShdw blurRad="50800" dist="25400" dir="5400000" algn="ctr"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1" name="Slide Number Placeholder 5"/>
          <p:cNvSpPr>
            <a:spLocks noGrp="1"/>
          </p:cNvSpPr>
          <p:nvPr>
            <p:ph type="sldNum" sz="quarter" idx="4"/>
          </p:nvPr>
        </p:nvSpPr>
        <p:spPr>
          <a:xfrm>
            <a:off x="8189264" y="1009889"/>
            <a:ext cx="543972" cy="273844"/>
          </a:xfrm>
          <a:prstGeom prst="rect">
            <a:avLst/>
          </a:prstGeom>
        </p:spPr>
        <p:txBody>
          <a:bodyPr anchor="ctr"/>
          <a:lstStyle>
            <a:lvl1pPr algn="ctr">
              <a:defRPr sz="1200" b="0" i="0">
                <a:solidFill>
                  <a:schemeClr val="bg1"/>
                </a:solidFill>
                <a:latin typeface="Roboto Light" charset="0"/>
                <a:ea typeface="Roboto Light" charset="0"/>
                <a:cs typeface="Roboto Light" charset="0"/>
              </a:defRPr>
            </a:lvl1pPr>
          </a:lstStyle>
          <a:p>
            <a:pPr defTabSz="685800"/>
            <a:fld id="{936C95AE-7298-45E1-9514-94AFF5BED89B}" type="slidenum">
              <a:rPr lang="en-US" kern="1200" smtClean="0">
                <a:solidFill>
                  <a:srgbClr val="FFFFFF"/>
                </a:solidFill>
              </a:rPr>
              <a:pPr defTabSz="685800"/>
              <a:t>‹#›</a:t>
            </a:fld>
            <a:endParaRPr lang="en-US" kern="1200" dirty="0">
              <a:solidFill>
                <a:srgbClr val="FFFFFF"/>
              </a:solidFill>
            </a:endParaRPr>
          </a:p>
        </p:txBody>
      </p:sp>
    </p:spTree>
    <p:extLst>
      <p:ext uri="{BB962C8B-B14F-4D97-AF65-F5344CB8AC3E}">
        <p14:creationId xmlns:p14="http://schemas.microsoft.com/office/powerpoint/2010/main" val="674639784"/>
      </p:ext>
    </p:extLst>
  </p:cSld>
  <p:clrMap bg1="lt1" tx1="dk1" bg2="lt2" tx2="dk2" accent1="accent1" accent2="accent2" accent3="accent3" accent4="accent4" accent5="accent5" accent6="accent6" hlink="hlink" folHlink="folHlink"/>
  <mc:AlternateContent xmlns:mc="http://schemas.openxmlformats.org/markup-compatibility/2006">
    <mc:Choice xmlns:p14="http://schemas.microsoft.com/office/powerpoint/2010/main" Requires="p14">
      <p:transition p14:dur="200">
        <p:fade/>
      </p:transition>
    </mc:Choice>
    <mc:Fallback>
      <p:transition>
        <p:fade/>
      </p:transition>
    </mc:Fallback>
  </mc:AlternateConten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4.xml"/><Relationship Id="rId1" Type="http://schemas.openxmlformats.org/officeDocument/2006/relationships/tags" Target="../tags/tag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hyperlink" Target="http://www.straitstimes.com/singapore/health/teens-suffer-when-they-give-sleep-a-rest-study-shows" TargetMode="External"/><Relationship Id="rId7" Type="http://schemas.openxmlformats.org/officeDocument/2006/relationships/hyperlink" Target="https://www.themuse.com/advice/the-rule-of-52-and-17-its-random-but-it-ups-your-productivity" TargetMode="External"/><Relationship Id="rId2" Type="http://schemas.openxmlformats.org/officeDocument/2006/relationships/slideLayout" Target="../slideLayouts/slideLayout4.xml"/><Relationship Id="rId1" Type="http://schemas.openxmlformats.org/officeDocument/2006/relationships/tags" Target="../tags/tag5.xml"/><Relationship Id="rId6" Type="http://schemas.openxmlformats.org/officeDocument/2006/relationships/hyperlink" Target="http://news.asiaone.com/news/digital1/60-cent-kids-aged-10-17-use-mobile-phones#sthash.d30e6o3w.dpuf" TargetMode="External"/><Relationship Id="rId5" Type="http://schemas.openxmlformats.org/officeDocument/2006/relationships/hyperlink" Target="http://www.beyondbooksmart.com/executive-functioning-strategies-blog/distracted-by-technology-focusing-attention-on-homework" TargetMode="External"/><Relationship Id="rId4" Type="http://schemas.openxmlformats.org/officeDocument/2006/relationships/hyperlink" Target="https://play.google.com/store/apps/details?id=com.gmail.jmartindev.timetune&amp;hl=en" TargetMode="Externa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graphicriver.net/item/material-powerpoint-presentation-template/12606695?ref=ercn1903"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2.xml"/></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7.xml"/><Relationship Id="rId4" Type="http://schemas.openxmlformats.org/officeDocument/2006/relationships/chart" Target="../charts/chart3.xml"/></Relationships>
</file>

<file path=ppt/slides/_rels/slide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notesSlide" Target="../notesSlides/notesSlide3.xml"/><Relationship Id="rId7" Type="http://schemas.openxmlformats.org/officeDocument/2006/relationships/image" Target="../media/image6.png"/><Relationship Id="rId2" Type="http://schemas.openxmlformats.org/officeDocument/2006/relationships/slideLayout" Target="../slideLayouts/slideLayout5.xml"/><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mp 1_2_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1251229647"/>
      </p:ext>
    </p:extLst>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1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44000" cy="5143500"/>
          </a:xfrm>
          <a:prstGeom prst="rect">
            <a:avLst/>
          </a:prstGeom>
          <a:solidFill>
            <a:srgbClr val="E9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t="8041"/>
          <a:stretch/>
        </p:blipFill>
        <p:spPr>
          <a:xfrm>
            <a:off x="2939420" y="116114"/>
            <a:ext cx="3272693" cy="5415486"/>
          </a:xfrm>
          <a:prstGeom prst="rect">
            <a:avLst/>
          </a:prstGeom>
        </p:spPr>
      </p:pic>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l="12746" t="7234" r="12594" b="9304"/>
          <a:stretch/>
        </p:blipFill>
        <p:spPr>
          <a:xfrm>
            <a:off x="299962" y="-14514"/>
            <a:ext cx="2506134" cy="5041296"/>
          </a:xfrm>
          <a:prstGeom prst="rect">
            <a:avLst/>
          </a:prstGeom>
        </p:spPr>
      </p:pic>
      <p:pic>
        <p:nvPicPr>
          <p:cNvPr id="9" name="Picture 8"/>
          <p:cNvPicPr>
            <a:picLocks noChangeAspect="1"/>
          </p:cNvPicPr>
          <p:nvPr/>
        </p:nvPicPr>
        <p:blipFill rotWithShape="1">
          <a:blip r:embed="rId5">
            <a:extLst>
              <a:ext uri="{28A0092B-C50C-407E-A947-70E740481C1C}">
                <a14:useLocalDpi xmlns:a14="http://schemas.microsoft.com/office/drawing/2010/main" val="0"/>
              </a:ext>
            </a:extLst>
          </a:blip>
          <a:srcRect t="7803"/>
          <a:stretch/>
        </p:blipFill>
        <p:spPr>
          <a:xfrm>
            <a:off x="5953992" y="213360"/>
            <a:ext cx="3197541" cy="5304807"/>
          </a:xfrm>
          <a:prstGeom prst="rect">
            <a:avLst/>
          </a:prstGeom>
        </p:spPr>
      </p:pic>
    </p:spTree>
    <p:extLst>
      <p:ext uri="{BB962C8B-B14F-4D97-AF65-F5344CB8AC3E}">
        <p14:creationId xmlns:p14="http://schemas.microsoft.com/office/powerpoint/2010/main" val="362405529"/>
      </p:ext>
    </p:extLst>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9144000" cy="5143500"/>
          </a:xfrm>
          <a:prstGeom prst="rect">
            <a:avLst/>
          </a:prstGeom>
          <a:solidFill>
            <a:srgbClr val="65BE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6347" y="1637843"/>
            <a:ext cx="2142366" cy="1606775"/>
          </a:xfrm>
          <a:prstGeom prst="rect">
            <a:avLst/>
          </a:prstGeom>
        </p:spPr>
      </p:pic>
      <p:cxnSp>
        <p:nvCxnSpPr>
          <p:cNvPr id="10" name="Straight Arrow Connector 9"/>
          <p:cNvCxnSpPr/>
          <p:nvPr/>
        </p:nvCxnSpPr>
        <p:spPr>
          <a:xfrm>
            <a:off x="5118140" y="2442180"/>
            <a:ext cx="548640" cy="0"/>
          </a:xfrm>
          <a:prstGeom prst="straightConnector1">
            <a:avLst/>
          </a:prstGeom>
          <a:ln w="57150"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3" name="TextBox 12"/>
          <p:cNvSpPr txBox="1"/>
          <p:nvPr/>
        </p:nvSpPr>
        <p:spPr>
          <a:xfrm>
            <a:off x="211755" y="223788"/>
            <a:ext cx="4863905" cy="584775"/>
          </a:xfrm>
          <a:prstGeom prst="rect">
            <a:avLst/>
          </a:prstGeom>
          <a:noFill/>
        </p:spPr>
        <p:txBody>
          <a:bodyPr wrap="square" rtlCol="0">
            <a:spAutoFit/>
          </a:bodyPr>
          <a:lstStyle/>
          <a:p>
            <a:r>
              <a:rPr lang="en-SG" sz="3200" dirty="0" smtClean="0">
                <a:solidFill>
                  <a:schemeClr val="bg1"/>
                </a:solidFill>
                <a:latin typeface="Product Sans" panose="020B0403030502040203" pitchFamily="34" charset="0"/>
              </a:rPr>
              <a:t>Methodology</a:t>
            </a:r>
            <a:endParaRPr lang="en-SG" dirty="0"/>
          </a:p>
        </p:txBody>
      </p:sp>
      <p:cxnSp>
        <p:nvCxnSpPr>
          <p:cNvPr id="18" name="Straight Arrow Connector 17"/>
          <p:cNvCxnSpPr/>
          <p:nvPr/>
        </p:nvCxnSpPr>
        <p:spPr>
          <a:xfrm>
            <a:off x="3105725" y="2441231"/>
            <a:ext cx="548640" cy="0"/>
          </a:xfrm>
          <a:prstGeom prst="straightConnector1">
            <a:avLst/>
          </a:prstGeom>
          <a:ln w="57150"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9" name="TextBox 18"/>
          <p:cNvSpPr txBox="1"/>
          <p:nvPr/>
        </p:nvSpPr>
        <p:spPr>
          <a:xfrm>
            <a:off x="753592" y="1587150"/>
            <a:ext cx="2453858" cy="1708160"/>
          </a:xfrm>
          <a:prstGeom prst="rect">
            <a:avLst/>
          </a:prstGeom>
          <a:noFill/>
        </p:spPr>
        <p:txBody>
          <a:bodyPr wrap="square" rtlCol="0">
            <a:spAutoFit/>
          </a:bodyPr>
          <a:lstStyle/>
          <a:p>
            <a:pPr defTabSz="685800"/>
            <a:r>
              <a:rPr lang="en-US" sz="1500" kern="1200" dirty="0" smtClean="0">
                <a:solidFill>
                  <a:schemeClr val="bg1"/>
                </a:solidFill>
                <a:latin typeface="Roboto" panose="02000000000000000000" pitchFamily="2" charset="0"/>
                <a:ea typeface="Roboto" panose="02000000000000000000" pitchFamily="2" charset="0"/>
                <a:cs typeface="Roboto" panose="02000000000000000000" pitchFamily="2" charset="0"/>
              </a:rPr>
              <a:t>Teachers input data through mobile/web platform into database, </a:t>
            </a:r>
            <a:r>
              <a:rPr lang="en-US" sz="1500" b="1" kern="1200" dirty="0" smtClean="0">
                <a:solidFill>
                  <a:schemeClr val="bg1"/>
                </a:solidFill>
                <a:latin typeface="Roboto" panose="02000000000000000000" pitchFamily="2" charset="0"/>
                <a:ea typeface="Roboto" panose="02000000000000000000" pitchFamily="2" charset="0"/>
                <a:cs typeface="Roboto" panose="02000000000000000000" pitchFamily="2" charset="0"/>
              </a:rPr>
              <a:t>compressed</a:t>
            </a:r>
            <a:r>
              <a:rPr lang="en-US" sz="1500" kern="1200" dirty="0" smtClean="0">
                <a:solidFill>
                  <a:schemeClr val="bg1"/>
                </a:solidFill>
                <a:latin typeface="Roboto" panose="02000000000000000000" pitchFamily="2" charset="0"/>
                <a:ea typeface="Roboto" panose="02000000000000000000" pitchFamily="2" charset="0"/>
                <a:cs typeface="Roboto" panose="02000000000000000000" pitchFamily="2" charset="0"/>
              </a:rPr>
              <a:t> and </a:t>
            </a:r>
            <a:r>
              <a:rPr lang="en-US" sz="1500" b="1" kern="1200" dirty="0" smtClean="0">
                <a:solidFill>
                  <a:schemeClr val="bg1"/>
                </a:solidFill>
                <a:latin typeface="Roboto" panose="02000000000000000000" pitchFamily="2" charset="0"/>
                <a:ea typeface="Roboto" panose="02000000000000000000" pitchFamily="2" charset="0"/>
                <a:cs typeface="Roboto" panose="02000000000000000000" pitchFamily="2" charset="0"/>
              </a:rPr>
              <a:t>secured with a AES256 encryption algorithm.</a:t>
            </a:r>
            <a:r>
              <a:rPr lang="en-US" sz="1500" kern="1200" dirty="0" smtClean="0">
                <a:solidFill>
                  <a:schemeClr val="bg1"/>
                </a:solidFill>
                <a:latin typeface="Roboto" panose="02000000000000000000" pitchFamily="2" charset="0"/>
                <a:ea typeface="Roboto" panose="02000000000000000000" pitchFamily="2" charset="0"/>
                <a:cs typeface="Roboto" panose="02000000000000000000" pitchFamily="2" charset="0"/>
              </a:rPr>
              <a:t> </a:t>
            </a:r>
            <a:r>
              <a:rPr lang="en-US" sz="1500" kern="1200" dirty="0" smtClean="0">
                <a:solidFill>
                  <a:schemeClr val="bg1"/>
                </a:solidFill>
                <a:latin typeface="Roboto" panose="02000000000000000000" pitchFamily="2" charset="0"/>
                <a:ea typeface="Roboto" panose="02000000000000000000" pitchFamily="2" charset="0"/>
                <a:cs typeface="Roboto" panose="02000000000000000000" pitchFamily="2" charset="0"/>
              </a:rPr>
              <a:t>Photos are compressed by </a:t>
            </a:r>
            <a:r>
              <a:rPr lang="en-US" sz="1500" kern="1200" dirty="0" err="1" smtClean="0">
                <a:solidFill>
                  <a:schemeClr val="bg1"/>
                </a:solidFill>
                <a:latin typeface="Roboto" panose="02000000000000000000" pitchFamily="2" charset="0"/>
                <a:ea typeface="Roboto" panose="02000000000000000000" pitchFamily="2" charset="0"/>
                <a:cs typeface="Roboto" panose="02000000000000000000" pitchFamily="2" charset="0"/>
              </a:rPr>
              <a:t>guetzil</a:t>
            </a:r>
            <a:r>
              <a:rPr lang="en-US" sz="1500" kern="1200" dirty="0" smtClean="0">
                <a:solidFill>
                  <a:schemeClr val="bg1"/>
                </a:solidFill>
                <a:latin typeface="Roboto" panose="02000000000000000000" pitchFamily="2" charset="0"/>
                <a:ea typeface="Roboto" panose="02000000000000000000" pitchFamily="2" charset="0"/>
                <a:cs typeface="Roboto" panose="02000000000000000000" pitchFamily="2" charset="0"/>
              </a:rPr>
              <a:t>*</a:t>
            </a:r>
            <a:endParaRPr lang="en-US" sz="1500" kern="120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22" name="TextBox 21"/>
          <p:cNvSpPr txBox="1"/>
          <p:nvPr/>
        </p:nvSpPr>
        <p:spPr>
          <a:xfrm>
            <a:off x="5666780" y="1751460"/>
            <a:ext cx="3331813" cy="1246495"/>
          </a:xfrm>
          <a:prstGeom prst="rect">
            <a:avLst/>
          </a:prstGeom>
          <a:noFill/>
        </p:spPr>
        <p:txBody>
          <a:bodyPr wrap="square" rtlCol="0">
            <a:spAutoFit/>
          </a:bodyPr>
          <a:lstStyle/>
          <a:p>
            <a:pPr lvl="1" defTabSz="685800"/>
            <a:r>
              <a:rPr lang="en-US" sz="1500" b="1" kern="1200" dirty="0" smtClean="0">
                <a:solidFill>
                  <a:schemeClr val="bg1"/>
                </a:solidFill>
                <a:latin typeface="Roboto" panose="02000000000000000000" pitchFamily="2" charset="0"/>
                <a:ea typeface="Roboto" panose="02000000000000000000" pitchFamily="2" charset="0"/>
                <a:cs typeface="Roboto" panose="02000000000000000000" pitchFamily="2" charset="0"/>
              </a:rPr>
              <a:t>Data processing done client side</a:t>
            </a:r>
            <a:endParaRPr lang="en-US" sz="1500" b="1" kern="1200" dirty="0">
              <a:solidFill>
                <a:schemeClr val="bg1"/>
              </a:solidFill>
              <a:latin typeface="Roboto" panose="02000000000000000000" pitchFamily="2" charset="0"/>
              <a:ea typeface="Roboto" panose="02000000000000000000" pitchFamily="2" charset="0"/>
              <a:cs typeface="Roboto" panose="02000000000000000000" pitchFamily="2" charset="0"/>
            </a:endParaRPr>
          </a:p>
          <a:p>
            <a:pPr lvl="1" defTabSz="685800"/>
            <a:r>
              <a:rPr lang="en-US" sz="1500" kern="1200" dirty="0" smtClean="0">
                <a:solidFill>
                  <a:schemeClr val="bg1"/>
                </a:solidFill>
                <a:latin typeface="Roboto" panose="02000000000000000000" pitchFamily="2" charset="0"/>
                <a:ea typeface="Roboto" panose="02000000000000000000" pitchFamily="2" charset="0"/>
                <a:cs typeface="Roboto" panose="02000000000000000000" pitchFamily="2" charset="0"/>
              </a:rPr>
              <a:t>Students receive data, </a:t>
            </a:r>
            <a:r>
              <a:rPr lang="en-US" sz="1500" b="1" kern="1200" dirty="0" smtClean="0">
                <a:solidFill>
                  <a:schemeClr val="bg1"/>
                </a:solidFill>
                <a:latin typeface="Roboto" panose="02000000000000000000" pitchFamily="2" charset="0"/>
                <a:ea typeface="Roboto" panose="02000000000000000000" pitchFamily="2" charset="0"/>
                <a:cs typeface="Roboto" panose="02000000000000000000" pitchFamily="2" charset="0"/>
              </a:rPr>
              <a:t>decrypt using local unique encryption keys</a:t>
            </a:r>
            <a:r>
              <a:rPr lang="en-US" sz="1500" kern="1200" dirty="0" smtClean="0">
                <a:solidFill>
                  <a:schemeClr val="bg1"/>
                </a:solidFill>
                <a:latin typeface="Roboto" panose="02000000000000000000" pitchFamily="2" charset="0"/>
                <a:ea typeface="Roboto" panose="02000000000000000000" pitchFamily="2" charset="0"/>
                <a:cs typeface="Roboto" panose="02000000000000000000" pitchFamily="2" charset="0"/>
              </a:rPr>
              <a:t>, read metadata, allocate task into schedule using local algorithm.</a:t>
            </a:r>
            <a:endParaRPr lang="en-US" sz="1500" kern="120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23" name="TextBox 22"/>
          <p:cNvSpPr txBox="1"/>
          <p:nvPr/>
        </p:nvSpPr>
        <p:spPr>
          <a:xfrm>
            <a:off x="1419174" y="3822264"/>
            <a:ext cx="6305652" cy="1015663"/>
          </a:xfrm>
          <a:prstGeom prst="rect">
            <a:avLst/>
          </a:prstGeom>
          <a:noFill/>
        </p:spPr>
        <p:txBody>
          <a:bodyPr wrap="square" rtlCol="0">
            <a:spAutoFit/>
          </a:bodyPr>
          <a:lstStyle/>
          <a:p>
            <a:pPr lvl="1" defTabSz="685800"/>
            <a:r>
              <a:rPr lang="en-US" sz="1500" kern="1200" dirty="0" smtClean="0">
                <a:solidFill>
                  <a:schemeClr val="bg1"/>
                </a:solidFill>
                <a:latin typeface="Roboto" panose="02000000000000000000" pitchFamily="2" charset="0"/>
                <a:ea typeface="Roboto" panose="02000000000000000000" pitchFamily="2" charset="0"/>
                <a:cs typeface="Roboto" panose="02000000000000000000" pitchFamily="2" charset="0"/>
              </a:rPr>
              <a:t>This method can allow minimal load on the NGINX server. Even if the server is attacked and databases are exploited, the data will take years to decrypt, thus enforcing security. Efficiency is also prevalent, because the server is only in charge of storing and sending compressed data.</a:t>
            </a:r>
            <a:endParaRPr lang="en-US" sz="1500" kern="120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24" name="文本框 20"/>
          <p:cNvSpPr txBox="1"/>
          <p:nvPr/>
        </p:nvSpPr>
        <p:spPr>
          <a:xfrm>
            <a:off x="211755" y="744329"/>
            <a:ext cx="1119217" cy="369332"/>
          </a:xfrm>
          <a:prstGeom prst="rect">
            <a:avLst/>
          </a:prstGeom>
          <a:noFill/>
        </p:spPr>
        <p:txBody>
          <a:bodyPr wrap="none" rtlCol="0">
            <a:spAutoFit/>
          </a:bodyPr>
          <a:lstStyle/>
          <a:p>
            <a:pPr fontAlgn="base"/>
            <a:r>
              <a:rPr lang="en-US" altLang="zh-CN" sz="1800" dirty="0" smtClean="0">
                <a:solidFill>
                  <a:srgbClr val="535449"/>
                </a:solidFill>
                <a:latin typeface="Roboto" panose="02000000000000000000" pitchFamily="2" charset="0"/>
                <a:ea typeface="Roboto" panose="02000000000000000000" pitchFamily="2" charset="0"/>
                <a:cs typeface="Roboto" panose="02000000000000000000" pitchFamily="2" charset="0"/>
              </a:rPr>
              <a:t>Overview</a:t>
            </a:r>
            <a:endParaRPr lang="en-US" altLang="zh-CN" sz="1800" dirty="0">
              <a:solidFill>
                <a:srgbClr val="535449"/>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113110252"/>
      </p:ext>
    </p:extLst>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4043855"/>
            <a:ext cx="9144000" cy="18209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12" name="矩形 11"/>
          <p:cNvSpPr/>
          <p:nvPr/>
        </p:nvSpPr>
        <p:spPr>
          <a:xfrm>
            <a:off x="0" y="0"/>
            <a:ext cx="9144000" cy="919942"/>
          </a:xfrm>
          <a:prstGeom prst="rect">
            <a:avLst/>
          </a:prstGeom>
          <a:solidFill>
            <a:srgbClr val="4285F4"/>
          </a:solidFill>
          <a:ln>
            <a:noFill/>
          </a:ln>
          <a:effectLst>
            <a:outerShdw blurRad="63500" dist="127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3" name="TextBox 2"/>
          <p:cNvSpPr txBox="1"/>
          <p:nvPr/>
        </p:nvSpPr>
        <p:spPr>
          <a:xfrm>
            <a:off x="182879" y="182881"/>
            <a:ext cx="4863905" cy="1015663"/>
          </a:xfrm>
          <a:prstGeom prst="rect">
            <a:avLst/>
          </a:prstGeom>
          <a:noFill/>
        </p:spPr>
        <p:txBody>
          <a:bodyPr wrap="square" rtlCol="0">
            <a:spAutoFit/>
          </a:bodyPr>
          <a:lstStyle/>
          <a:p>
            <a:r>
              <a:rPr lang="en-SG" sz="3200" dirty="0" smtClean="0">
                <a:solidFill>
                  <a:schemeClr val="bg1"/>
                </a:solidFill>
                <a:latin typeface="Product Sans" panose="020B0403030502040203" pitchFamily="34" charset="0"/>
              </a:rPr>
              <a:t>What’s on the market?</a:t>
            </a:r>
            <a:endParaRPr lang="en-SG" sz="3200" dirty="0">
              <a:solidFill>
                <a:schemeClr val="bg1"/>
              </a:solidFill>
              <a:latin typeface="Product Sans" panose="020B0403030502040203" pitchFamily="34" charset="0"/>
            </a:endParaRPr>
          </a:p>
          <a:p>
            <a:r>
              <a:rPr lang="en-SG" dirty="0"/>
              <a:t/>
            </a:r>
            <a:br>
              <a:rPr lang="en-SG" dirty="0"/>
            </a:br>
            <a:endParaRPr lang="en-SG" dirty="0"/>
          </a:p>
        </p:txBody>
      </p:sp>
      <p:sp>
        <p:nvSpPr>
          <p:cNvPr id="10" name="Shape 79"/>
          <p:cNvSpPr txBox="1">
            <a:spLocks/>
          </p:cNvSpPr>
          <p:nvPr/>
        </p:nvSpPr>
        <p:spPr>
          <a:xfrm>
            <a:off x="460950" y="1266098"/>
            <a:ext cx="8222100" cy="3544199"/>
          </a:xfrm>
          <a:prstGeom prst="rect">
            <a:avLst/>
          </a:prstGeom>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fontAlgn="base"/>
            <a:r>
              <a:rPr lang="en-SG" sz="2000" b="1" dirty="0" err="1"/>
              <a:t>Timetune</a:t>
            </a:r>
            <a:endParaRPr lang="en-SG" sz="2000" b="1" dirty="0"/>
          </a:p>
          <a:p>
            <a:pPr fontAlgn="base"/>
            <a:r>
              <a:rPr lang="en-SG" sz="2000" dirty="0"/>
              <a:t>A </a:t>
            </a:r>
            <a:r>
              <a:rPr lang="en-SG" sz="2000" dirty="0" smtClean="0"/>
              <a:t>time </a:t>
            </a:r>
            <a:r>
              <a:rPr lang="en-SG" sz="2000" dirty="0"/>
              <a:t>management app that allows </a:t>
            </a:r>
            <a:r>
              <a:rPr lang="en-SG" sz="2000" dirty="0" smtClean="0"/>
              <a:t>you to </a:t>
            </a:r>
            <a:r>
              <a:rPr lang="en-SG" sz="2000" dirty="0"/>
              <a:t>control your time exactly the way you </a:t>
            </a:r>
            <a:r>
              <a:rPr lang="en-SG" sz="2000" dirty="0" smtClean="0"/>
              <a:t>want.</a:t>
            </a:r>
          </a:p>
          <a:p>
            <a:pPr fontAlgn="base"/>
            <a:endParaRPr lang="en-SG" sz="2000" dirty="0"/>
          </a:p>
          <a:p>
            <a:pPr fontAlgn="base"/>
            <a:r>
              <a:rPr lang="en-SG" sz="2000" b="1" dirty="0"/>
              <a:t>How our app is different</a:t>
            </a:r>
          </a:p>
          <a:p>
            <a:pPr marL="285750" indent="-285750" fontAlgn="base">
              <a:buFont typeface="Arial" panose="020B0604020202020204" pitchFamily="34" charset="0"/>
              <a:buChar char="•"/>
            </a:pPr>
            <a:r>
              <a:rPr lang="en-SG" sz="2000" dirty="0"/>
              <a:t>Schedule’s student’s homework dynamically</a:t>
            </a:r>
          </a:p>
          <a:p>
            <a:pPr marL="285750" indent="-285750" fontAlgn="base">
              <a:buFont typeface="Arial" panose="020B0604020202020204" pitchFamily="34" charset="0"/>
              <a:buChar char="•"/>
            </a:pPr>
            <a:r>
              <a:rPr lang="en-SG" sz="2000" dirty="0"/>
              <a:t>Seamless integration of homework </a:t>
            </a:r>
            <a:r>
              <a:rPr lang="en-SG" sz="2000" dirty="0" smtClean="0"/>
              <a:t>into</a:t>
            </a:r>
          </a:p>
          <a:p>
            <a:pPr fontAlgn="base"/>
            <a:r>
              <a:rPr lang="en-SG" sz="2000" dirty="0"/>
              <a:t> </a:t>
            </a:r>
            <a:r>
              <a:rPr lang="en-SG" sz="2000" dirty="0" smtClean="0"/>
              <a:t>   schedule</a:t>
            </a:r>
            <a:r>
              <a:rPr lang="en-SG" sz="2000" dirty="0"/>
              <a:t>, </a:t>
            </a:r>
            <a:r>
              <a:rPr lang="en-SG" sz="2000" dirty="0" smtClean="0"/>
              <a:t>with </a:t>
            </a:r>
            <a:r>
              <a:rPr lang="en-SG" sz="2000" dirty="0"/>
              <a:t>reminders</a:t>
            </a:r>
          </a:p>
          <a:p>
            <a:pPr marL="285750" indent="-285750" fontAlgn="base">
              <a:buFont typeface="Arial" panose="020B0604020202020204" pitchFamily="34" charset="0"/>
              <a:buChar char="•"/>
            </a:pPr>
            <a:r>
              <a:rPr lang="en-SG" sz="2000" dirty="0"/>
              <a:t>Restricts of non-education app</a:t>
            </a:r>
          </a:p>
          <a:p>
            <a:pPr fontAlgn="base"/>
            <a:endParaRPr lang="en-SG" sz="2300" dirty="0">
              <a:latin typeface="Roboto" panose="02000000000000000000" pitchFamily="2" charset="0"/>
              <a:ea typeface="Roboto" panose="02000000000000000000" pitchFamily="2" charset="0"/>
              <a:cs typeface="Roboto" panose="02000000000000000000" pitchFamily="2"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0106" y="2446660"/>
            <a:ext cx="1852247" cy="1852247"/>
          </a:xfrm>
          <a:prstGeom prst="rect">
            <a:avLst/>
          </a:prstGeom>
        </p:spPr>
      </p:pic>
    </p:spTree>
    <p:custDataLst>
      <p:tags r:id="rId1"/>
    </p:custDataLst>
    <p:extLst>
      <p:ext uri="{BB962C8B-B14F-4D97-AF65-F5344CB8AC3E}">
        <p14:creationId xmlns:p14="http://schemas.microsoft.com/office/powerpoint/2010/main" val="3832970184"/>
      </p:ext>
    </p:extLst>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0" y="0"/>
            <a:ext cx="9144000" cy="919942"/>
          </a:xfrm>
          <a:prstGeom prst="rect">
            <a:avLst/>
          </a:prstGeom>
          <a:solidFill>
            <a:srgbClr val="4285F4"/>
          </a:solidFill>
          <a:ln>
            <a:noFill/>
          </a:ln>
          <a:effectLst>
            <a:outerShdw blurRad="63500" dist="127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15" name="TextBox 14"/>
          <p:cNvSpPr txBox="1"/>
          <p:nvPr/>
        </p:nvSpPr>
        <p:spPr>
          <a:xfrm>
            <a:off x="182879" y="182881"/>
            <a:ext cx="4863905" cy="584775"/>
          </a:xfrm>
          <a:prstGeom prst="rect">
            <a:avLst/>
          </a:prstGeom>
          <a:noFill/>
        </p:spPr>
        <p:txBody>
          <a:bodyPr wrap="square" rtlCol="0">
            <a:spAutoFit/>
          </a:bodyPr>
          <a:lstStyle/>
          <a:p>
            <a:r>
              <a:rPr lang="en-SG" sz="3200" dirty="0" smtClean="0">
                <a:solidFill>
                  <a:schemeClr val="bg1"/>
                </a:solidFill>
                <a:latin typeface="Product Sans" panose="020B0403030502040203" pitchFamily="34" charset="0"/>
              </a:rPr>
              <a:t>Timeline</a:t>
            </a:r>
            <a:endParaRPr lang="en-SG" dirty="0"/>
          </a:p>
        </p:txBody>
      </p:sp>
      <p:grpSp>
        <p:nvGrpSpPr>
          <p:cNvPr id="59" name="Group 58"/>
          <p:cNvGrpSpPr/>
          <p:nvPr/>
        </p:nvGrpSpPr>
        <p:grpSpPr>
          <a:xfrm>
            <a:off x="597065" y="1690858"/>
            <a:ext cx="9700040" cy="2441002"/>
            <a:chOff x="1174966" y="1771326"/>
            <a:chExt cx="9700038" cy="2441002"/>
          </a:xfrm>
        </p:grpSpPr>
        <p:cxnSp>
          <p:nvCxnSpPr>
            <p:cNvPr id="13" name="Straight Connector 12"/>
            <p:cNvCxnSpPr/>
            <p:nvPr/>
          </p:nvCxnSpPr>
          <p:spPr>
            <a:xfrm>
              <a:off x="1453890" y="3081441"/>
              <a:ext cx="7690108" cy="14469"/>
            </a:xfrm>
            <a:prstGeom prst="line">
              <a:avLst/>
            </a:prstGeom>
            <a:ln w="2857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4" name="Oval 13"/>
            <p:cNvSpPr/>
            <p:nvPr/>
          </p:nvSpPr>
          <p:spPr>
            <a:xfrm>
              <a:off x="2049762" y="2982770"/>
              <a:ext cx="204066" cy="211197"/>
            </a:xfrm>
            <a:prstGeom prst="ellipse">
              <a:avLst/>
            </a:prstGeom>
            <a:solidFill>
              <a:schemeClr val="accent6"/>
            </a:solidFill>
            <a:ln w="12700">
              <a:noFill/>
            </a:ln>
            <a:effectLst>
              <a:outerShdw blurRad="50800" dist="25400" dir="5400000" algn="ctr" rotWithShape="0">
                <a:srgbClr val="000000">
                  <a:alpha val="30000"/>
                </a:srgbClr>
              </a:outerShdw>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defTabSz="685800"/>
              <a:endParaRPr lang="en-US" sz="1050" kern="1200" dirty="0">
                <a:solidFill>
                  <a:srgbClr val="FFFFFF"/>
                </a:solidFill>
                <a:latin typeface="Roboto Medium" charset="0"/>
                <a:ea typeface="Roboto Medium" charset="0"/>
                <a:cs typeface="Roboto Medium" charset="0"/>
              </a:endParaRPr>
            </a:p>
          </p:txBody>
        </p:sp>
        <p:sp>
          <p:nvSpPr>
            <p:cNvPr id="16" name="TextBox 15"/>
            <p:cNvSpPr txBox="1"/>
            <p:nvPr/>
          </p:nvSpPr>
          <p:spPr>
            <a:xfrm>
              <a:off x="2056317" y="1771326"/>
              <a:ext cx="3169920" cy="1177245"/>
            </a:xfrm>
            <a:prstGeom prst="rect">
              <a:avLst/>
            </a:prstGeom>
            <a:noFill/>
          </p:spPr>
          <p:txBody>
            <a:bodyPr wrap="square" rtlCol="0">
              <a:spAutoFit/>
            </a:bodyPr>
            <a:lstStyle/>
            <a:p>
              <a:pPr defTabSz="685800"/>
              <a:endParaRPr lang="en-US" sz="1050" kern="1200" dirty="0" smtClean="0">
                <a:latin typeface="Roboto Thin" charset="0"/>
                <a:ea typeface="Roboto Thin" charset="0"/>
                <a:cs typeface="Roboto Thin" charset="0"/>
              </a:endParaRPr>
            </a:p>
            <a:p>
              <a:pPr defTabSz="685800"/>
              <a:endParaRPr lang="en-US" sz="1050" kern="1200" dirty="0" smtClean="0">
                <a:latin typeface="Roboto Thin" charset="0"/>
                <a:ea typeface="Roboto Thin" charset="0"/>
                <a:cs typeface="Roboto Thin" charset="0"/>
              </a:endParaRPr>
            </a:p>
            <a:p>
              <a:pPr defTabSz="685800"/>
              <a:r>
                <a:rPr lang="en-US" sz="1050" kern="1200" dirty="0" smtClean="0">
                  <a:latin typeface="Roboto Thin" charset="0"/>
                  <a:ea typeface="Roboto Thin" charset="0"/>
                  <a:cs typeface="Roboto Thin" charset="0"/>
                </a:rPr>
                <a:t>5 April 2017</a:t>
              </a:r>
            </a:p>
            <a:p>
              <a:pPr defTabSz="685800"/>
              <a:endParaRPr lang="en-US" sz="300" kern="1200" dirty="0">
                <a:solidFill>
                  <a:srgbClr val="455A64"/>
                </a:solidFill>
                <a:latin typeface="Roboto Thin" charset="0"/>
                <a:ea typeface="Roboto Thin" charset="0"/>
                <a:cs typeface="Roboto Thin" charset="0"/>
              </a:endParaRPr>
            </a:p>
            <a:p>
              <a:pPr defTabSz="685800"/>
              <a:r>
                <a:rPr lang="en-US" sz="1800" kern="1200" dirty="0" smtClean="0">
                  <a:latin typeface="Roboto Medium" charset="0"/>
                  <a:ea typeface="Roboto Medium" charset="0"/>
                  <a:cs typeface="Roboto Medium" charset="0"/>
                </a:rPr>
                <a:t>Proposal</a:t>
              </a:r>
            </a:p>
            <a:p>
              <a:pPr defTabSz="685800"/>
              <a:r>
                <a:rPr lang="en-US" sz="1800" kern="1200" dirty="0" smtClean="0">
                  <a:latin typeface="Roboto Medium" charset="0"/>
                  <a:ea typeface="Roboto Medium" charset="0"/>
                  <a:cs typeface="Roboto Medium" charset="0"/>
                </a:rPr>
                <a:t>evaluation</a:t>
              </a:r>
              <a:endParaRPr lang="en-US" sz="1800" kern="1200" dirty="0">
                <a:latin typeface="Roboto Medium" charset="0"/>
                <a:ea typeface="Roboto Medium" charset="0"/>
                <a:cs typeface="Roboto Medium" charset="0"/>
              </a:endParaRPr>
            </a:p>
          </p:txBody>
        </p:sp>
        <p:sp>
          <p:nvSpPr>
            <p:cNvPr id="18" name="TextBox 17"/>
            <p:cNvSpPr txBox="1"/>
            <p:nvPr/>
          </p:nvSpPr>
          <p:spPr>
            <a:xfrm>
              <a:off x="4349870" y="3214314"/>
              <a:ext cx="3169920" cy="807913"/>
            </a:xfrm>
            <a:prstGeom prst="rect">
              <a:avLst/>
            </a:prstGeom>
            <a:noFill/>
          </p:spPr>
          <p:txBody>
            <a:bodyPr wrap="square" rtlCol="0">
              <a:spAutoFit/>
            </a:bodyPr>
            <a:lstStyle/>
            <a:p>
              <a:pPr defTabSz="685800"/>
              <a:r>
                <a:rPr lang="en-US" sz="1050" kern="1200" dirty="0" smtClean="0">
                  <a:latin typeface="Roboto Thin" charset="0"/>
                  <a:ea typeface="Roboto Thin" charset="0"/>
                  <a:cs typeface="Roboto Thin" charset="0"/>
                </a:rPr>
                <a:t>13 July 2017</a:t>
              </a:r>
              <a:endParaRPr lang="en-US" sz="300" kern="1200" dirty="0">
                <a:solidFill>
                  <a:srgbClr val="455A64"/>
                </a:solidFill>
                <a:latin typeface="Roboto Thin" charset="0"/>
                <a:ea typeface="Roboto Thin" charset="0"/>
                <a:cs typeface="Roboto Thin" charset="0"/>
              </a:endParaRPr>
            </a:p>
            <a:p>
              <a:pPr defTabSz="685800"/>
              <a:r>
                <a:rPr lang="en-US" sz="1800" kern="1200" dirty="0" smtClean="0">
                  <a:latin typeface="Roboto Medium" charset="0"/>
                  <a:ea typeface="Roboto Medium" charset="0"/>
                  <a:cs typeface="Roboto Medium" charset="0"/>
                </a:rPr>
                <a:t>Mid-Term</a:t>
              </a:r>
            </a:p>
            <a:p>
              <a:pPr defTabSz="685800"/>
              <a:r>
                <a:rPr lang="en-US" sz="1800" kern="1200" dirty="0" smtClean="0">
                  <a:latin typeface="Roboto Medium" charset="0"/>
                  <a:ea typeface="Roboto Medium" charset="0"/>
                  <a:cs typeface="Roboto Medium" charset="0"/>
                </a:rPr>
                <a:t>Evaluation</a:t>
              </a:r>
              <a:endParaRPr lang="en-US" sz="1800" kern="1200" dirty="0">
                <a:latin typeface="Roboto Medium" charset="0"/>
                <a:ea typeface="Roboto Medium" charset="0"/>
                <a:cs typeface="Roboto Medium" charset="0"/>
              </a:endParaRPr>
            </a:p>
          </p:txBody>
        </p:sp>
        <p:sp>
          <p:nvSpPr>
            <p:cNvPr id="20" name="Oval 19"/>
            <p:cNvSpPr>
              <a:spLocks noChangeAspect="1"/>
            </p:cNvSpPr>
            <p:nvPr/>
          </p:nvSpPr>
          <p:spPr>
            <a:xfrm>
              <a:off x="7788570" y="3044789"/>
              <a:ext cx="72782" cy="72782"/>
            </a:xfrm>
            <a:prstGeom prst="ellipse">
              <a:avLst/>
            </a:prstGeom>
            <a:solidFill>
              <a:schemeClr val="bg1"/>
            </a:solidFill>
            <a:ln w="12700">
              <a:solidFill>
                <a:schemeClr val="accent2"/>
              </a:solidFill>
            </a:ln>
            <a:effectLst>
              <a:outerShdw sx="175000" sy="175000" algn="ctr" rotWithShape="0">
                <a:schemeClr val="bg1"/>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800"/>
              <a:endParaRPr lang="en-US" sz="1800" kern="1200" dirty="0">
                <a:solidFill>
                  <a:srgbClr val="FFFFFF"/>
                </a:solidFill>
                <a:latin typeface="Roboto Thin" charset="0"/>
                <a:ea typeface="Roboto Thin" charset="0"/>
                <a:cs typeface="Roboto Thin" charset="0"/>
              </a:endParaRPr>
            </a:p>
          </p:txBody>
        </p:sp>
        <p:sp>
          <p:nvSpPr>
            <p:cNvPr id="21" name="TextBox 20"/>
            <p:cNvSpPr txBox="1"/>
            <p:nvPr/>
          </p:nvSpPr>
          <p:spPr>
            <a:xfrm>
              <a:off x="7705084" y="2154318"/>
              <a:ext cx="3169920" cy="854080"/>
            </a:xfrm>
            <a:prstGeom prst="rect">
              <a:avLst/>
            </a:prstGeom>
            <a:noFill/>
          </p:spPr>
          <p:txBody>
            <a:bodyPr wrap="square" rtlCol="0">
              <a:spAutoFit/>
            </a:bodyPr>
            <a:lstStyle/>
            <a:p>
              <a:pPr defTabSz="685800"/>
              <a:r>
                <a:rPr lang="en-US" sz="1050" kern="1200" dirty="0" smtClean="0">
                  <a:latin typeface="Roboto Thin" charset="0"/>
                  <a:ea typeface="Roboto Thin" charset="0"/>
                  <a:cs typeface="Roboto Thin" charset="0"/>
                </a:rPr>
                <a:t>18 August 2017</a:t>
              </a:r>
              <a:endParaRPr lang="en-US" sz="1050" b="1" kern="1200" dirty="0">
                <a:solidFill>
                  <a:srgbClr val="455A64"/>
                </a:solidFill>
                <a:latin typeface="Roboto Thin" charset="0"/>
                <a:ea typeface="Roboto Thin" charset="0"/>
                <a:cs typeface="Roboto Thin" charset="0"/>
              </a:endParaRPr>
            </a:p>
            <a:p>
              <a:pPr defTabSz="685800"/>
              <a:endParaRPr lang="en-US" sz="300" kern="1200" dirty="0">
                <a:solidFill>
                  <a:srgbClr val="455A64"/>
                </a:solidFill>
                <a:latin typeface="Roboto Thin" charset="0"/>
                <a:ea typeface="Roboto Thin" charset="0"/>
                <a:cs typeface="Roboto Thin" charset="0"/>
              </a:endParaRPr>
            </a:p>
            <a:p>
              <a:pPr lvl="2" defTabSz="685800"/>
              <a:r>
                <a:rPr lang="en-US" sz="1800" kern="1200" dirty="0" smtClean="0">
                  <a:latin typeface="Roboto Medium" charset="0"/>
                  <a:ea typeface="Roboto Medium" charset="0"/>
                  <a:cs typeface="Roboto Medium" charset="0"/>
                </a:rPr>
                <a:t>Final</a:t>
              </a:r>
            </a:p>
            <a:p>
              <a:pPr lvl="2" defTabSz="685800"/>
              <a:r>
                <a:rPr lang="en-US" sz="1800" kern="1200" dirty="0" smtClean="0">
                  <a:latin typeface="Roboto Medium" charset="0"/>
                  <a:ea typeface="Roboto Medium" charset="0"/>
                  <a:cs typeface="Roboto Medium" charset="0"/>
                </a:rPr>
                <a:t>Evaluation</a:t>
              </a:r>
              <a:endParaRPr lang="en-US" sz="1800" kern="1200" dirty="0">
                <a:latin typeface="Roboto Medium" charset="0"/>
                <a:ea typeface="Roboto Medium" charset="0"/>
                <a:cs typeface="Roboto Medium" charset="0"/>
              </a:endParaRPr>
            </a:p>
          </p:txBody>
        </p:sp>
        <p:sp>
          <p:nvSpPr>
            <p:cNvPr id="23" name="Oval 22"/>
            <p:cNvSpPr>
              <a:spLocks noChangeAspect="1"/>
            </p:cNvSpPr>
            <p:nvPr/>
          </p:nvSpPr>
          <p:spPr>
            <a:xfrm>
              <a:off x="4457520" y="3045051"/>
              <a:ext cx="72782" cy="72782"/>
            </a:xfrm>
            <a:prstGeom prst="ellipse">
              <a:avLst/>
            </a:prstGeom>
            <a:solidFill>
              <a:schemeClr val="bg1"/>
            </a:solidFill>
            <a:ln w="12700">
              <a:solidFill>
                <a:schemeClr val="accent2"/>
              </a:solidFill>
            </a:ln>
            <a:effectLst>
              <a:outerShdw sx="175000" sy="175000" algn="ctr" rotWithShape="0">
                <a:schemeClr val="bg1"/>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800"/>
              <a:endParaRPr lang="en-US" sz="1800" kern="1200" dirty="0">
                <a:solidFill>
                  <a:srgbClr val="FFFFFF"/>
                </a:solidFill>
                <a:latin typeface="Roboto Thin" charset="0"/>
                <a:ea typeface="Roboto Thin" charset="0"/>
                <a:cs typeface="Roboto Thin" charset="0"/>
              </a:endParaRPr>
            </a:p>
          </p:txBody>
        </p:sp>
        <p:sp>
          <p:nvSpPr>
            <p:cNvPr id="24" name="Oval 23"/>
            <p:cNvSpPr>
              <a:spLocks noChangeAspect="1"/>
            </p:cNvSpPr>
            <p:nvPr/>
          </p:nvSpPr>
          <p:spPr>
            <a:xfrm>
              <a:off x="1405950" y="3044789"/>
              <a:ext cx="72782" cy="72782"/>
            </a:xfrm>
            <a:prstGeom prst="ellipse">
              <a:avLst/>
            </a:prstGeom>
            <a:solidFill>
              <a:schemeClr val="bg1"/>
            </a:solidFill>
            <a:ln w="12700">
              <a:solidFill>
                <a:schemeClr val="accent2"/>
              </a:solidFill>
            </a:ln>
            <a:effectLst>
              <a:outerShdw sx="175000" sy="175000" algn="ctr" rotWithShape="0">
                <a:schemeClr val="bg1"/>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800"/>
              <a:endParaRPr lang="en-US" sz="1800" kern="1200" dirty="0">
                <a:solidFill>
                  <a:srgbClr val="FFFFFF"/>
                </a:solidFill>
                <a:latin typeface="Roboto Thin" charset="0"/>
                <a:ea typeface="Roboto Thin" charset="0"/>
                <a:cs typeface="Roboto Thin" charset="0"/>
              </a:endParaRPr>
            </a:p>
          </p:txBody>
        </p:sp>
        <p:grpSp>
          <p:nvGrpSpPr>
            <p:cNvPr id="32" name="Group 31"/>
            <p:cNvGrpSpPr/>
            <p:nvPr/>
          </p:nvGrpSpPr>
          <p:grpSpPr>
            <a:xfrm>
              <a:off x="2995245" y="3042974"/>
              <a:ext cx="585154" cy="883933"/>
              <a:chOff x="2253859" y="3036377"/>
              <a:chExt cx="585154" cy="883933"/>
            </a:xfrm>
          </p:grpSpPr>
          <p:sp>
            <p:nvSpPr>
              <p:cNvPr id="22" name="TextBox 21"/>
              <p:cNvSpPr txBox="1"/>
              <p:nvPr/>
            </p:nvSpPr>
            <p:spPr>
              <a:xfrm>
                <a:off x="2253859" y="3089313"/>
                <a:ext cx="585154" cy="830997"/>
              </a:xfrm>
              <a:prstGeom prst="rect">
                <a:avLst/>
              </a:prstGeom>
              <a:noFill/>
            </p:spPr>
            <p:txBody>
              <a:bodyPr wrap="square" rtlCol="0">
                <a:spAutoFit/>
              </a:bodyPr>
              <a:lstStyle/>
              <a:p>
                <a:pPr defTabSz="685800"/>
                <a:r>
                  <a:rPr lang="en-US" sz="1200" kern="1200" dirty="0" smtClean="0">
                    <a:solidFill>
                      <a:srgbClr val="FFFFFF">
                        <a:lumMod val="50000"/>
                      </a:srgbClr>
                    </a:solidFill>
                    <a:latin typeface="Roboto Light" charset="0"/>
                    <a:ea typeface="Roboto Light" charset="0"/>
                    <a:cs typeface="Roboto Light" charset="0"/>
                  </a:rPr>
                  <a:t>Graphics, </a:t>
                </a:r>
                <a:r>
                  <a:rPr lang="en-US" sz="1200" kern="1200" dirty="0" err="1" smtClean="0">
                    <a:solidFill>
                      <a:srgbClr val="FFFFFF">
                        <a:lumMod val="50000"/>
                      </a:srgbClr>
                    </a:solidFill>
                    <a:latin typeface="Roboto Light" charset="0"/>
                    <a:ea typeface="Roboto Light" charset="0"/>
                    <a:cs typeface="Roboto Light" charset="0"/>
                  </a:rPr>
                  <a:t>css</a:t>
                </a:r>
                <a:r>
                  <a:rPr lang="en-US" sz="1200" kern="1200" dirty="0" smtClean="0">
                    <a:solidFill>
                      <a:srgbClr val="FFFFFF">
                        <a:lumMod val="50000"/>
                      </a:srgbClr>
                    </a:solidFill>
                    <a:latin typeface="Roboto Light" charset="0"/>
                    <a:ea typeface="Roboto Light" charset="0"/>
                    <a:cs typeface="Roboto Light" charset="0"/>
                  </a:rPr>
                  <a:t>, fonts</a:t>
                </a:r>
                <a:endParaRPr lang="en-US" sz="1200" kern="1200" dirty="0">
                  <a:solidFill>
                    <a:srgbClr val="FFFFFF">
                      <a:lumMod val="50000"/>
                    </a:srgbClr>
                  </a:solidFill>
                  <a:latin typeface="Roboto Light" charset="0"/>
                  <a:ea typeface="Roboto Light" charset="0"/>
                  <a:cs typeface="Roboto Light" charset="0"/>
                </a:endParaRPr>
              </a:p>
            </p:txBody>
          </p:sp>
          <p:cxnSp>
            <p:nvCxnSpPr>
              <p:cNvPr id="3" name="Straight Connector 2"/>
              <p:cNvCxnSpPr/>
              <p:nvPr/>
            </p:nvCxnSpPr>
            <p:spPr>
              <a:xfrm>
                <a:off x="2586680" y="3036377"/>
                <a:ext cx="574" cy="9013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31" name="Group 30"/>
            <p:cNvGrpSpPr/>
            <p:nvPr/>
          </p:nvGrpSpPr>
          <p:grpSpPr>
            <a:xfrm>
              <a:off x="3601032" y="3042974"/>
              <a:ext cx="717918" cy="883933"/>
              <a:chOff x="3618202" y="3036377"/>
              <a:chExt cx="717918" cy="883933"/>
            </a:xfrm>
          </p:grpSpPr>
          <p:sp>
            <p:nvSpPr>
              <p:cNvPr id="25" name="TextBox 24"/>
              <p:cNvSpPr txBox="1"/>
              <p:nvPr/>
            </p:nvSpPr>
            <p:spPr>
              <a:xfrm>
                <a:off x="3618202" y="3089313"/>
                <a:ext cx="717918" cy="830997"/>
              </a:xfrm>
              <a:prstGeom prst="rect">
                <a:avLst/>
              </a:prstGeom>
              <a:noFill/>
            </p:spPr>
            <p:txBody>
              <a:bodyPr wrap="square" rtlCol="0">
                <a:spAutoFit/>
              </a:bodyPr>
              <a:lstStyle/>
              <a:p>
                <a:pPr defTabSz="685800"/>
                <a:r>
                  <a:rPr lang="en-US" sz="1200" kern="1200" dirty="0" smtClean="0">
                    <a:solidFill>
                      <a:srgbClr val="FFFFFF">
                        <a:lumMod val="50000"/>
                      </a:srgbClr>
                    </a:solidFill>
                    <a:latin typeface="Roboto Light" charset="0"/>
                    <a:ea typeface="Roboto Light" charset="0"/>
                    <a:cs typeface="Roboto Light" charset="0"/>
                  </a:rPr>
                  <a:t>Framework, database</a:t>
                </a:r>
                <a:endParaRPr lang="en-US" sz="1200" kern="1200" dirty="0">
                  <a:solidFill>
                    <a:srgbClr val="FFFFFF">
                      <a:lumMod val="50000"/>
                    </a:srgbClr>
                  </a:solidFill>
                  <a:latin typeface="Roboto Light" charset="0"/>
                  <a:ea typeface="Roboto Light" charset="0"/>
                  <a:cs typeface="Roboto Light" charset="0"/>
                </a:endParaRPr>
              </a:p>
            </p:txBody>
          </p:sp>
          <p:cxnSp>
            <p:nvCxnSpPr>
              <p:cNvPr id="26" name="Straight Connector 25"/>
              <p:cNvCxnSpPr/>
              <p:nvPr/>
            </p:nvCxnSpPr>
            <p:spPr>
              <a:xfrm>
                <a:off x="4008687" y="3036377"/>
                <a:ext cx="574" cy="90130"/>
              </a:xfrm>
              <a:prstGeom prst="line">
                <a:avLst/>
              </a:prstGeom>
              <a:ln w="19050"/>
            </p:spPr>
            <p:style>
              <a:lnRef idx="1">
                <a:schemeClr val="accent1"/>
              </a:lnRef>
              <a:fillRef idx="0">
                <a:schemeClr val="accent1"/>
              </a:fillRef>
              <a:effectRef idx="0">
                <a:schemeClr val="accent1"/>
              </a:effectRef>
              <a:fontRef idx="minor">
                <a:schemeClr val="tx1"/>
              </a:fontRef>
            </p:style>
          </p:cxnSp>
        </p:grpSp>
        <p:cxnSp>
          <p:nvCxnSpPr>
            <p:cNvPr id="27" name="Straight Connector 26"/>
            <p:cNvCxnSpPr/>
            <p:nvPr/>
          </p:nvCxnSpPr>
          <p:spPr>
            <a:xfrm>
              <a:off x="2285276" y="2974949"/>
              <a:ext cx="2172244" cy="0"/>
            </a:xfrm>
            <a:prstGeom prst="line">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29" name="TextBox 28"/>
            <p:cNvSpPr txBox="1"/>
            <p:nvPr/>
          </p:nvSpPr>
          <p:spPr>
            <a:xfrm>
              <a:off x="3209098" y="2481209"/>
              <a:ext cx="1228630" cy="461665"/>
            </a:xfrm>
            <a:prstGeom prst="rect">
              <a:avLst/>
            </a:prstGeom>
            <a:noFill/>
          </p:spPr>
          <p:txBody>
            <a:bodyPr wrap="square" rtlCol="0">
              <a:spAutoFit/>
            </a:bodyPr>
            <a:lstStyle/>
            <a:p>
              <a:pPr defTabSz="685800"/>
              <a:r>
                <a:rPr lang="en-US" sz="1200" kern="1200" dirty="0" smtClean="0">
                  <a:solidFill>
                    <a:srgbClr val="FFFFFF">
                      <a:lumMod val="50000"/>
                    </a:srgbClr>
                  </a:solidFill>
                  <a:latin typeface="Roboto Light" charset="0"/>
                  <a:ea typeface="Roboto Light" charset="0"/>
                  <a:cs typeface="Roboto Light" charset="0"/>
                </a:rPr>
                <a:t>App backend code logic</a:t>
              </a:r>
              <a:endParaRPr lang="en-US" sz="1200" kern="1200" dirty="0">
                <a:solidFill>
                  <a:srgbClr val="FFFFFF">
                    <a:lumMod val="50000"/>
                  </a:srgbClr>
                </a:solidFill>
                <a:latin typeface="Roboto Light" charset="0"/>
                <a:ea typeface="Roboto Light" charset="0"/>
                <a:cs typeface="Roboto Light" charset="0"/>
              </a:endParaRPr>
            </a:p>
          </p:txBody>
        </p:sp>
        <p:cxnSp>
          <p:nvCxnSpPr>
            <p:cNvPr id="30" name="Straight Connector 29"/>
            <p:cNvCxnSpPr/>
            <p:nvPr/>
          </p:nvCxnSpPr>
          <p:spPr>
            <a:xfrm>
              <a:off x="3209098" y="3728031"/>
              <a:ext cx="574" cy="9013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a:xfrm>
              <a:off x="2027611" y="3049604"/>
              <a:ext cx="1181028" cy="1162724"/>
              <a:chOff x="1886174" y="3036377"/>
              <a:chExt cx="1181028" cy="1162724"/>
            </a:xfrm>
          </p:grpSpPr>
          <p:sp>
            <p:nvSpPr>
              <p:cNvPr id="34" name="TextBox 33"/>
              <p:cNvSpPr txBox="1"/>
              <p:nvPr/>
            </p:nvSpPr>
            <p:spPr>
              <a:xfrm>
                <a:off x="1886174" y="3183438"/>
                <a:ext cx="1181028" cy="1015663"/>
              </a:xfrm>
              <a:prstGeom prst="rect">
                <a:avLst/>
              </a:prstGeom>
              <a:noFill/>
            </p:spPr>
            <p:txBody>
              <a:bodyPr wrap="square" rtlCol="0">
                <a:spAutoFit/>
              </a:bodyPr>
              <a:lstStyle/>
              <a:p>
                <a:pPr defTabSz="685800"/>
                <a:r>
                  <a:rPr lang="en-US" sz="1200" kern="1200" dirty="0" err="1" smtClean="0">
                    <a:solidFill>
                      <a:srgbClr val="FFFFFF">
                        <a:lumMod val="50000"/>
                      </a:srgbClr>
                    </a:solidFill>
                    <a:latin typeface="Roboto Light" charset="0"/>
                    <a:ea typeface="Roboto Light" charset="0"/>
                    <a:cs typeface="Roboto Light" charset="0"/>
                  </a:rPr>
                  <a:t>Initialise</a:t>
                </a:r>
                <a:endParaRPr lang="en-US" sz="1200" kern="1200" dirty="0" smtClean="0">
                  <a:solidFill>
                    <a:srgbClr val="FFFFFF">
                      <a:lumMod val="50000"/>
                    </a:srgbClr>
                  </a:solidFill>
                  <a:latin typeface="Roboto Light" charset="0"/>
                  <a:ea typeface="Roboto Light" charset="0"/>
                  <a:cs typeface="Roboto Light" charset="0"/>
                </a:endParaRPr>
              </a:p>
              <a:p>
                <a:pPr defTabSz="685800"/>
                <a:r>
                  <a:rPr lang="en-US" sz="1200" kern="1200" dirty="0" err="1" smtClean="0">
                    <a:solidFill>
                      <a:srgbClr val="FFFFFF">
                        <a:lumMod val="50000"/>
                      </a:srgbClr>
                    </a:solidFill>
                    <a:latin typeface="Roboto Light" charset="0"/>
                    <a:ea typeface="Roboto Light" charset="0"/>
                    <a:cs typeface="Roboto Light" charset="0"/>
                  </a:rPr>
                  <a:t>Gradle</a:t>
                </a:r>
                <a:r>
                  <a:rPr lang="en-US" sz="1200" kern="1200" dirty="0" smtClean="0">
                    <a:solidFill>
                      <a:srgbClr val="FFFFFF">
                        <a:lumMod val="50000"/>
                      </a:srgbClr>
                    </a:solidFill>
                    <a:latin typeface="Roboto Light" charset="0"/>
                    <a:ea typeface="Roboto Light" charset="0"/>
                    <a:cs typeface="Roboto Light" charset="0"/>
                  </a:rPr>
                  <a:t> dependencies</a:t>
                </a:r>
              </a:p>
              <a:p>
                <a:pPr defTabSz="685800"/>
                <a:endParaRPr lang="en-US" sz="1200" kern="1200" dirty="0">
                  <a:solidFill>
                    <a:srgbClr val="FFFFFF">
                      <a:lumMod val="50000"/>
                    </a:srgbClr>
                  </a:solidFill>
                  <a:latin typeface="Roboto Light" charset="0"/>
                  <a:ea typeface="Roboto Light" charset="0"/>
                  <a:cs typeface="Roboto Light" charset="0"/>
                </a:endParaRPr>
              </a:p>
              <a:p>
                <a:pPr defTabSz="685800"/>
                <a:r>
                  <a:rPr lang="en-US" sz="1200" kern="1200" dirty="0" err="1" smtClean="0">
                    <a:solidFill>
                      <a:srgbClr val="FFFFFF">
                        <a:lumMod val="50000"/>
                      </a:srgbClr>
                    </a:solidFill>
                    <a:latin typeface="Roboto Light" charset="0"/>
                    <a:ea typeface="Roboto Light" charset="0"/>
                    <a:cs typeface="Roboto Light" charset="0"/>
                  </a:rPr>
                  <a:t>Build.gradle</a:t>
                </a:r>
                <a:endParaRPr lang="en-US" sz="1200" kern="1200" dirty="0" smtClean="0">
                  <a:solidFill>
                    <a:srgbClr val="FFFFFF">
                      <a:lumMod val="50000"/>
                    </a:srgbClr>
                  </a:solidFill>
                  <a:latin typeface="Roboto Light" charset="0"/>
                  <a:ea typeface="Roboto Light" charset="0"/>
                  <a:cs typeface="Roboto Light" charset="0"/>
                </a:endParaRPr>
              </a:p>
            </p:txBody>
          </p:sp>
          <p:cxnSp>
            <p:nvCxnSpPr>
              <p:cNvPr id="35" name="Straight Connector 34"/>
              <p:cNvCxnSpPr/>
              <p:nvPr/>
            </p:nvCxnSpPr>
            <p:spPr>
              <a:xfrm>
                <a:off x="2586680" y="3036377"/>
                <a:ext cx="574" cy="9013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37" name="Group 36"/>
            <p:cNvGrpSpPr/>
            <p:nvPr/>
          </p:nvGrpSpPr>
          <p:grpSpPr>
            <a:xfrm>
              <a:off x="5520613" y="3042968"/>
              <a:ext cx="986238" cy="724771"/>
              <a:chOff x="2214288" y="3036377"/>
              <a:chExt cx="866348" cy="724771"/>
            </a:xfrm>
          </p:grpSpPr>
          <p:sp>
            <p:nvSpPr>
              <p:cNvPr id="38" name="TextBox 37"/>
              <p:cNvSpPr txBox="1"/>
              <p:nvPr/>
            </p:nvSpPr>
            <p:spPr>
              <a:xfrm>
                <a:off x="2214288" y="3114817"/>
                <a:ext cx="866348" cy="646331"/>
              </a:xfrm>
              <a:prstGeom prst="rect">
                <a:avLst/>
              </a:prstGeom>
              <a:noFill/>
            </p:spPr>
            <p:txBody>
              <a:bodyPr wrap="square" rtlCol="0">
                <a:spAutoFit/>
              </a:bodyPr>
              <a:lstStyle/>
              <a:p>
                <a:pPr defTabSz="685800"/>
                <a:r>
                  <a:rPr lang="en-US" sz="1200" kern="1200" dirty="0">
                    <a:solidFill>
                      <a:srgbClr val="FFFFFF">
                        <a:lumMod val="50000"/>
                      </a:srgbClr>
                    </a:solidFill>
                    <a:latin typeface="Roboto Light" charset="0"/>
                    <a:ea typeface="Roboto Light" charset="0"/>
                    <a:cs typeface="Roboto Light" charset="0"/>
                  </a:rPr>
                  <a:t>Link *.java with layout xml</a:t>
                </a:r>
              </a:p>
            </p:txBody>
          </p:sp>
          <p:cxnSp>
            <p:nvCxnSpPr>
              <p:cNvPr id="39" name="Straight Connector 38"/>
              <p:cNvCxnSpPr/>
              <p:nvPr/>
            </p:nvCxnSpPr>
            <p:spPr>
              <a:xfrm>
                <a:off x="2586680" y="3036377"/>
                <a:ext cx="574" cy="9013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40" name="Group 39"/>
            <p:cNvGrpSpPr/>
            <p:nvPr/>
          </p:nvGrpSpPr>
          <p:grpSpPr>
            <a:xfrm>
              <a:off x="6423257" y="3049423"/>
              <a:ext cx="986238" cy="509278"/>
              <a:chOff x="2278842" y="3035105"/>
              <a:chExt cx="866348" cy="509278"/>
            </a:xfrm>
          </p:grpSpPr>
          <p:sp>
            <p:nvSpPr>
              <p:cNvPr id="41" name="TextBox 40"/>
              <p:cNvSpPr txBox="1"/>
              <p:nvPr/>
            </p:nvSpPr>
            <p:spPr>
              <a:xfrm>
                <a:off x="2278842" y="3082718"/>
                <a:ext cx="866348" cy="461665"/>
              </a:xfrm>
              <a:prstGeom prst="rect">
                <a:avLst/>
              </a:prstGeom>
              <a:noFill/>
            </p:spPr>
            <p:txBody>
              <a:bodyPr wrap="square" rtlCol="0">
                <a:spAutoFit/>
              </a:bodyPr>
              <a:lstStyle/>
              <a:p>
                <a:pPr defTabSz="685800"/>
                <a:r>
                  <a:rPr lang="en-US" sz="1200" kern="1200" dirty="0" smtClean="0">
                    <a:solidFill>
                      <a:srgbClr val="FFFFFF">
                        <a:lumMod val="50000"/>
                      </a:srgbClr>
                    </a:solidFill>
                    <a:latin typeface="Roboto Light" charset="0"/>
                    <a:ea typeface="Roboto Light" charset="0"/>
                    <a:cs typeface="Roboto Light" charset="0"/>
                  </a:rPr>
                  <a:t>Web </a:t>
                </a:r>
              </a:p>
              <a:p>
                <a:pPr defTabSz="685800"/>
                <a:r>
                  <a:rPr lang="en-US" sz="1200" kern="1200" dirty="0" smtClean="0">
                    <a:solidFill>
                      <a:srgbClr val="FFFFFF">
                        <a:lumMod val="50000"/>
                      </a:srgbClr>
                    </a:solidFill>
                    <a:latin typeface="Roboto Light" charset="0"/>
                    <a:ea typeface="Roboto Light" charset="0"/>
                    <a:cs typeface="Roboto Light" charset="0"/>
                  </a:rPr>
                  <a:t>client</a:t>
                </a:r>
                <a:endParaRPr lang="en-US" sz="1200" kern="1200" dirty="0">
                  <a:solidFill>
                    <a:srgbClr val="FFFFFF">
                      <a:lumMod val="50000"/>
                    </a:srgbClr>
                  </a:solidFill>
                  <a:latin typeface="Roboto Light" charset="0"/>
                  <a:ea typeface="Roboto Light" charset="0"/>
                  <a:cs typeface="Roboto Light" charset="0"/>
                </a:endParaRPr>
              </a:p>
            </p:txBody>
          </p:sp>
          <p:cxnSp>
            <p:nvCxnSpPr>
              <p:cNvPr id="42" name="Straight Connector 41"/>
              <p:cNvCxnSpPr/>
              <p:nvPr/>
            </p:nvCxnSpPr>
            <p:spPr>
              <a:xfrm>
                <a:off x="2449162" y="3035105"/>
                <a:ext cx="574" cy="90130"/>
              </a:xfrm>
              <a:prstGeom prst="line">
                <a:avLst/>
              </a:prstGeom>
              <a:ln w="19050"/>
            </p:spPr>
            <p:style>
              <a:lnRef idx="1">
                <a:schemeClr val="accent1"/>
              </a:lnRef>
              <a:fillRef idx="0">
                <a:schemeClr val="accent1"/>
              </a:fillRef>
              <a:effectRef idx="0">
                <a:schemeClr val="accent1"/>
              </a:effectRef>
              <a:fontRef idx="minor">
                <a:schemeClr val="tx1"/>
              </a:fontRef>
            </p:style>
          </p:cxnSp>
        </p:grpSp>
        <p:sp>
          <p:nvSpPr>
            <p:cNvPr id="44" name="TextBox 43"/>
            <p:cNvSpPr txBox="1"/>
            <p:nvPr/>
          </p:nvSpPr>
          <p:spPr>
            <a:xfrm>
              <a:off x="7019821" y="3152312"/>
              <a:ext cx="986238" cy="830997"/>
            </a:xfrm>
            <a:prstGeom prst="rect">
              <a:avLst/>
            </a:prstGeom>
            <a:noFill/>
          </p:spPr>
          <p:txBody>
            <a:bodyPr wrap="square" rtlCol="0">
              <a:spAutoFit/>
            </a:bodyPr>
            <a:lstStyle/>
            <a:p>
              <a:pPr defTabSz="685800"/>
              <a:r>
                <a:rPr lang="en-US" sz="1200" kern="1200" dirty="0" err="1" smtClean="0">
                  <a:solidFill>
                    <a:srgbClr val="FFFFFF">
                      <a:lumMod val="50000"/>
                    </a:srgbClr>
                  </a:solidFill>
                  <a:latin typeface="Roboto Light" charset="0"/>
                  <a:ea typeface="Roboto Light" charset="0"/>
                  <a:cs typeface="Roboto Light" charset="0"/>
                </a:rPr>
                <a:t>Finalise</a:t>
              </a:r>
              <a:r>
                <a:rPr lang="en-US" sz="1200" kern="1200" dirty="0" smtClean="0">
                  <a:solidFill>
                    <a:srgbClr val="FFFFFF">
                      <a:lumMod val="50000"/>
                    </a:srgbClr>
                  </a:solidFill>
                  <a:latin typeface="Roboto Light" charset="0"/>
                  <a:ea typeface="Roboto Light" charset="0"/>
                  <a:cs typeface="Roboto Light" charset="0"/>
                </a:rPr>
                <a:t> database and framework</a:t>
              </a:r>
              <a:endParaRPr lang="en-US" sz="1200" kern="1200" dirty="0">
                <a:solidFill>
                  <a:srgbClr val="FFFFFF">
                    <a:lumMod val="50000"/>
                  </a:srgbClr>
                </a:solidFill>
                <a:latin typeface="Roboto Light" charset="0"/>
                <a:ea typeface="Roboto Light" charset="0"/>
                <a:cs typeface="Roboto Light" charset="0"/>
              </a:endParaRPr>
            </a:p>
          </p:txBody>
        </p:sp>
        <p:cxnSp>
          <p:nvCxnSpPr>
            <p:cNvPr id="45" name="Straight Connector 44"/>
            <p:cNvCxnSpPr/>
            <p:nvPr/>
          </p:nvCxnSpPr>
          <p:spPr>
            <a:xfrm>
              <a:off x="7190170" y="3046700"/>
              <a:ext cx="653" cy="9013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5485555" y="2940362"/>
              <a:ext cx="2172244" cy="0"/>
            </a:xfrm>
            <a:prstGeom prst="line">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49" name="TextBox 48"/>
            <p:cNvSpPr txBox="1"/>
            <p:nvPr/>
          </p:nvSpPr>
          <p:spPr>
            <a:xfrm>
              <a:off x="5722499" y="2457971"/>
              <a:ext cx="2066071" cy="461665"/>
            </a:xfrm>
            <a:prstGeom prst="rect">
              <a:avLst/>
            </a:prstGeom>
            <a:noFill/>
          </p:spPr>
          <p:txBody>
            <a:bodyPr wrap="square" rtlCol="0">
              <a:spAutoFit/>
            </a:bodyPr>
            <a:lstStyle/>
            <a:p>
              <a:pPr defTabSz="685800"/>
              <a:r>
                <a:rPr lang="en-US" sz="1200" kern="1200" dirty="0" smtClean="0">
                  <a:solidFill>
                    <a:srgbClr val="FFFFFF">
                      <a:lumMod val="50000"/>
                    </a:srgbClr>
                  </a:solidFill>
                  <a:latin typeface="Roboto Light" charset="0"/>
                  <a:ea typeface="Roboto Light" charset="0"/>
                  <a:cs typeface="Roboto Light" charset="0"/>
                </a:rPr>
                <a:t>Squashing bugs/ getting ready for beta phase</a:t>
              </a:r>
              <a:endParaRPr lang="en-US" sz="1200" kern="1200" dirty="0">
                <a:solidFill>
                  <a:srgbClr val="FFFFFF">
                    <a:lumMod val="50000"/>
                  </a:srgbClr>
                </a:solidFill>
                <a:latin typeface="Roboto Light" charset="0"/>
                <a:ea typeface="Roboto Light" charset="0"/>
                <a:cs typeface="Roboto Light" charset="0"/>
              </a:endParaRPr>
            </a:p>
          </p:txBody>
        </p:sp>
        <p:sp>
          <p:nvSpPr>
            <p:cNvPr id="53" name="TextBox 52"/>
            <p:cNvSpPr txBox="1"/>
            <p:nvPr/>
          </p:nvSpPr>
          <p:spPr>
            <a:xfrm>
              <a:off x="1174966" y="2443344"/>
              <a:ext cx="1206159" cy="600164"/>
            </a:xfrm>
            <a:prstGeom prst="rect">
              <a:avLst/>
            </a:prstGeom>
            <a:noFill/>
          </p:spPr>
          <p:txBody>
            <a:bodyPr wrap="square" rtlCol="0">
              <a:spAutoFit/>
            </a:bodyPr>
            <a:lstStyle/>
            <a:p>
              <a:pPr defTabSz="685800"/>
              <a:endParaRPr lang="en-US" sz="1050" kern="1200" dirty="0" smtClean="0">
                <a:latin typeface="Roboto Thin" charset="0"/>
                <a:ea typeface="Roboto Thin" charset="0"/>
                <a:cs typeface="Roboto Thin" charset="0"/>
              </a:endParaRPr>
            </a:p>
            <a:p>
              <a:pPr defTabSz="685800"/>
              <a:endParaRPr lang="en-US" sz="1050" kern="1200" dirty="0" smtClean="0">
                <a:latin typeface="Roboto Thin" charset="0"/>
                <a:ea typeface="Roboto Thin" charset="0"/>
                <a:cs typeface="Roboto Thin" charset="0"/>
              </a:endParaRPr>
            </a:p>
            <a:p>
              <a:pPr defTabSz="685800"/>
              <a:r>
                <a:rPr lang="en-US" sz="1200" kern="1200" dirty="0" smtClean="0">
                  <a:latin typeface="Roboto Thin" charset="0"/>
                  <a:ea typeface="Roboto Thin" charset="0"/>
                  <a:cs typeface="Roboto Thin" charset="0"/>
                </a:rPr>
                <a:t>Start!</a:t>
              </a:r>
              <a:endParaRPr lang="en-US" sz="1200" kern="1200" dirty="0">
                <a:latin typeface="Roboto Medium" charset="0"/>
                <a:ea typeface="Roboto Medium" charset="0"/>
                <a:cs typeface="Roboto Medium" charset="0"/>
              </a:endParaRPr>
            </a:p>
          </p:txBody>
        </p:sp>
      </p:grpSp>
    </p:spTree>
    <p:extLst>
      <p:ext uri="{BB962C8B-B14F-4D97-AF65-F5344CB8AC3E}">
        <p14:creationId xmlns:p14="http://schemas.microsoft.com/office/powerpoint/2010/main" val="2337857327"/>
      </p:ext>
    </p:extLst>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11"/>
          <p:cNvSpPr/>
          <p:nvPr/>
        </p:nvSpPr>
        <p:spPr>
          <a:xfrm>
            <a:off x="0" y="0"/>
            <a:ext cx="9144000" cy="919942"/>
          </a:xfrm>
          <a:prstGeom prst="rect">
            <a:avLst/>
          </a:prstGeom>
          <a:solidFill>
            <a:srgbClr val="4285F4"/>
          </a:solidFill>
          <a:ln>
            <a:noFill/>
          </a:ln>
          <a:effectLst>
            <a:outerShdw blurRad="63500" dist="127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5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sym typeface="Arial"/>
            </a:endParaRPr>
          </a:p>
        </p:txBody>
      </p:sp>
      <p:sp>
        <p:nvSpPr>
          <p:cNvPr id="8" name="TextBox 7"/>
          <p:cNvSpPr txBox="1"/>
          <p:nvPr/>
        </p:nvSpPr>
        <p:spPr>
          <a:xfrm>
            <a:off x="182879" y="182883"/>
            <a:ext cx="6119598"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SG" sz="3200" b="0" i="0" u="none" strike="noStrike" kern="0" cap="none" spc="0" normalizeH="0" baseline="0" noProof="0" dirty="0" smtClean="0">
                <a:ln>
                  <a:noFill/>
                </a:ln>
                <a:solidFill>
                  <a:prstClr val="white"/>
                </a:solidFill>
                <a:effectLst/>
                <a:uLnTx/>
                <a:uFillTx/>
                <a:latin typeface="Product Sans" panose="020B0403030502040203" pitchFamily="34" charset="0"/>
                <a:cs typeface="Arial"/>
                <a:sym typeface="Arial"/>
              </a:rPr>
              <a:t>Job distribution</a:t>
            </a:r>
            <a:endParaRPr kumimoji="0" lang="en-SG"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6" name="文本框 5"/>
          <p:cNvSpPr txBox="1"/>
          <p:nvPr/>
        </p:nvSpPr>
        <p:spPr>
          <a:xfrm>
            <a:off x="2343150" y="2106757"/>
            <a:ext cx="5657850" cy="1015663"/>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altLang="zh-CN" sz="30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sym typeface="Arial"/>
              </a:rPr>
              <a:t>Material Design </a:t>
            </a:r>
            <a:r>
              <a:rPr kumimoji="0" lang="en-US" altLang="zh-CN" sz="3000" b="0" i="0" u="none" strike="noStrike" kern="1200" cap="none" spc="0" normalizeH="0" baseline="0" noProof="0" dirty="0" smtClean="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sym typeface="Arial"/>
              </a:rPr>
              <a:t>PPT </a:t>
            </a:r>
            <a:r>
              <a:rPr kumimoji="0" lang="en-US" altLang="zh-CN" sz="30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sym typeface="Arial"/>
              </a:rPr>
              <a:t>Template</a:t>
            </a:r>
          </a:p>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altLang="zh-CN" sz="30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sym typeface="Arial"/>
              </a:rPr>
              <a:t>Created By: sealiu</a:t>
            </a:r>
            <a:endParaRPr kumimoji="0" lang="en-US" altLang="zh-CN" sz="3000" b="0" i="0" u="none" strike="noStrike" kern="1200" cap="none" spc="0" normalizeH="0" baseline="0" noProof="0" dirty="0">
              <a:ln>
                <a:noFill/>
              </a:ln>
              <a:solidFill>
                <a:prstClr val="white"/>
              </a:solidFill>
              <a:effectLst/>
              <a:uLnTx/>
              <a:uFillTx/>
              <a:latin typeface="Noto Sans CJK SC Regular" panose="020B0500000000000000" pitchFamily="34" charset="-122"/>
              <a:ea typeface="Noto Sans CJK SC Regular" panose="020B0500000000000000" pitchFamily="34" charset="-122"/>
              <a:cs typeface="Roboto" panose="02000000000000000000" pitchFamily="2" charset="0"/>
              <a:sym typeface="Arial"/>
            </a:endParaRPr>
          </a:p>
        </p:txBody>
      </p:sp>
      <p:sp>
        <p:nvSpPr>
          <p:cNvPr id="9" name="Shape 79"/>
          <p:cNvSpPr txBox="1">
            <a:spLocks/>
          </p:cNvSpPr>
          <p:nvPr/>
        </p:nvSpPr>
        <p:spPr>
          <a:xfrm>
            <a:off x="255676" y="958447"/>
            <a:ext cx="8222100" cy="4238963"/>
          </a:xfrm>
          <a:prstGeom prst="rect">
            <a:avLst/>
          </a:prstGeom>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0" marR="0" lvl="0" indent="0" algn="l" defTabSz="914400" rtl="0" eaLnBrk="1" fontAlgn="base" latinLnBrk="0" hangingPunct="1">
              <a:lnSpc>
                <a:spcPct val="100000"/>
              </a:lnSpc>
              <a:spcBef>
                <a:spcPts val="0"/>
              </a:spcBef>
              <a:spcAft>
                <a:spcPts val="0"/>
              </a:spcAft>
              <a:buClrTx/>
              <a:buSzTx/>
              <a:buFontTx/>
              <a:buNone/>
              <a:tabLst/>
              <a:defRPr/>
            </a:pPr>
            <a:r>
              <a:rPr kumimoji="0" lang="en-SG" sz="2000" b="1" i="0" u="none" strike="noStrike" kern="0" cap="none" spc="0" normalizeH="0" baseline="0" noProof="0" dirty="0" smtClean="0">
                <a:ln>
                  <a:noFill/>
                </a:ln>
                <a:solidFill>
                  <a:srgbClr val="000000"/>
                </a:solidFill>
                <a:effectLst/>
                <a:uLnTx/>
                <a:uFillTx/>
                <a:latin typeface="Arial"/>
                <a:cs typeface="Arial"/>
                <a:sym typeface="Arial"/>
              </a:rPr>
              <a:t>Morgan</a:t>
            </a:r>
            <a:endParaRPr kumimoji="0" lang="en-SG" sz="2000" b="1" i="0" u="none" strike="noStrike" kern="0" cap="none" spc="0" normalizeH="0" baseline="0" noProof="0" dirty="0">
              <a:ln>
                <a:noFill/>
              </a:ln>
              <a:solidFill>
                <a:srgbClr val="000000"/>
              </a:solidFill>
              <a:effectLst/>
              <a:uLnTx/>
              <a:uFillTx/>
              <a:latin typeface="Arial"/>
              <a:cs typeface="Arial"/>
              <a:sym typeface="Arial"/>
            </a:endParaRPr>
          </a:p>
          <a:p>
            <a:pPr marL="285750" marR="0" lvl="0" indent="-28575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kumimoji="0" lang="en-SG" sz="2000" b="0" i="0" u="none" strike="noStrike" kern="0" cap="none" spc="0" normalizeH="0" baseline="0" noProof="0" dirty="0" smtClean="0">
                <a:ln>
                  <a:noFill/>
                </a:ln>
                <a:solidFill>
                  <a:srgbClr val="000000"/>
                </a:solidFill>
                <a:effectLst/>
                <a:uLnTx/>
                <a:uFillTx/>
                <a:latin typeface="Arial"/>
                <a:cs typeface="Arial"/>
                <a:sym typeface="Arial"/>
              </a:rPr>
              <a:t>App </a:t>
            </a:r>
            <a:r>
              <a:rPr kumimoji="0" lang="en-SG" sz="2000" b="0" i="0" u="none" strike="noStrike" kern="0" cap="none" spc="0" normalizeH="0" baseline="0" noProof="0" dirty="0" smtClean="0">
                <a:ln>
                  <a:noFill/>
                </a:ln>
                <a:solidFill>
                  <a:srgbClr val="000000"/>
                </a:solidFill>
                <a:effectLst/>
                <a:uLnTx/>
                <a:uFillTx/>
                <a:latin typeface="Arial"/>
                <a:cs typeface="Arial"/>
                <a:sym typeface="Arial"/>
              </a:rPr>
              <a:t>developer</a:t>
            </a:r>
          </a:p>
          <a:p>
            <a:pPr marL="285750" marR="0" lvl="0" indent="-28575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SG" sz="2000" dirty="0" smtClean="0"/>
              <a:t>D</a:t>
            </a:r>
            <a:r>
              <a:rPr kumimoji="0" lang="en-SG" sz="2000" b="0" i="0" u="none" strike="noStrike" kern="0" cap="none" spc="0" normalizeH="0" baseline="0" noProof="0" dirty="0" err="1" smtClean="0">
                <a:ln>
                  <a:noFill/>
                </a:ln>
                <a:solidFill>
                  <a:srgbClr val="000000"/>
                </a:solidFill>
                <a:effectLst/>
                <a:uLnTx/>
                <a:uFillTx/>
                <a:latin typeface="Arial"/>
                <a:cs typeface="Arial"/>
                <a:sym typeface="Arial"/>
              </a:rPr>
              <a:t>esigner</a:t>
            </a:r>
            <a:endParaRPr kumimoji="0" lang="en-SG" sz="2000" b="0" i="0" u="none" strike="noStrike" kern="0" cap="none" spc="0" normalizeH="0" baseline="0" noProof="0" dirty="0" smtClean="0">
              <a:ln>
                <a:noFill/>
              </a:ln>
              <a:solidFill>
                <a:srgbClr val="000000"/>
              </a:solidFill>
              <a:effectLst/>
              <a:uLnTx/>
              <a:uFillTx/>
              <a:latin typeface="Arial"/>
              <a:cs typeface="Arial"/>
              <a:sym typeface="Arial"/>
            </a:endParaRPr>
          </a:p>
          <a:p>
            <a:pPr marL="285750" marR="0" lvl="0" indent="-28575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endParaRPr kumimoji="0" lang="en-SG" sz="2000" b="0" i="0" u="none" strike="noStrike" kern="0" cap="none" spc="0" normalizeH="0" baseline="0" noProof="0" dirty="0">
              <a:ln>
                <a:noFill/>
              </a:ln>
              <a:solidFill>
                <a:srgbClr val="000000"/>
              </a:solidFill>
              <a:effectLst/>
              <a:uLnTx/>
              <a:uFillTx/>
              <a:latin typeface="Arial"/>
              <a:cs typeface="Arial"/>
              <a:sym typeface="Arial"/>
            </a:endParaRPr>
          </a:p>
          <a:p>
            <a:pPr marL="0" marR="0" lvl="0" indent="0" algn="l" defTabSz="914400" rtl="0" eaLnBrk="1" fontAlgn="base" latinLnBrk="0" hangingPunct="1">
              <a:lnSpc>
                <a:spcPct val="100000"/>
              </a:lnSpc>
              <a:spcBef>
                <a:spcPts val="0"/>
              </a:spcBef>
              <a:spcAft>
                <a:spcPts val="0"/>
              </a:spcAft>
              <a:buClrTx/>
              <a:buSzTx/>
              <a:buFontTx/>
              <a:buNone/>
              <a:tabLst/>
              <a:defRPr/>
            </a:pPr>
            <a:r>
              <a:rPr kumimoji="0" lang="en-SG" sz="2000" b="1" i="0" u="none" strike="noStrike" kern="0" cap="none" spc="0" normalizeH="0" baseline="0" noProof="0" dirty="0" smtClean="0">
                <a:ln>
                  <a:noFill/>
                </a:ln>
                <a:solidFill>
                  <a:srgbClr val="000000"/>
                </a:solidFill>
                <a:effectLst/>
                <a:uLnTx/>
                <a:uFillTx/>
                <a:latin typeface="Arial"/>
                <a:cs typeface="Arial"/>
                <a:sym typeface="Arial"/>
              </a:rPr>
              <a:t>Benedict</a:t>
            </a:r>
          </a:p>
          <a:p>
            <a:pPr marL="342900" marR="0" lvl="0" indent="-34290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kumimoji="0" lang="en-SG" sz="1800" b="0" i="0" u="none" strike="noStrike" kern="0" cap="none" spc="0" normalizeH="0" baseline="0" noProof="0" dirty="0" smtClean="0">
                <a:ln>
                  <a:noFill/>
                </a:ln>
                <a:solidFill>
                  <a:srgbClr val="000000"/>
                </a:solidFill>
                <a:effectLst/>
                <a:uLnTx/>
                <a:uFillTx/>
                <a:latin typeface="Arial" panose="020B0604020202020204" pitchFamily="34" charset="0"/>
                <a:ea typeface="Roboto" panose="02000000000000000000" pitchFamily="2" charset="0"/>
                <a:cs typeface="Arial" panose="020B0604020202020204" pitchFamily="34" charset="0"/>
                <a:sym typeface="Arial"/>
              </a:rPr>
              <a:t>Designer</a:t>
            </a:r>
          </a:p>
          <a:p>
            <a:pPr marL="342900" marR="0" lvl="0" indent="-34290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SG" sz="1800" noProof="0" dirty="0" smtClean="0">
                <a:latin typeface="Arial" panose="020B0604020202020204" pitchFamily="34" charset="0"/>
                <a:ea typeface="Roboto" panose="02000000000000000000" pitchFamily="2" charset="0"/>
                <a:cs typeface="Arial" panose="020B0604020202020204" pitchFamily="34" charset="0"/>
              </a:rPr>
              <a:t>App Developer</a:t>
            </a:r>
            <a:endParaRPr kumimoji="0" lang="en-SG" sz="1800" b="1" i="0" u="none" strike="noStrike" kern="0" cap="none" spc="0" normalizeH="0" baseline="0" noProof="0" dirty="0" smtClean="0">
              <a:ln>
                <a:noFill/>
              </a:ln>
              <a:solidFill>
                <a:srgbClr val="000000"/>
              </a:solidFill>
              <a:effectLst/>
              <a:uLnTx/>
              <a:uFillTx/>
              <a:latin typeface="Arial" panose="020B0604020202020204" pitchFamily="34" charset="0"/>
              <a:cs typeface="Arial" panose="020B0604020202020204" pitchFamily="34" charset="0"/>
              <a:sym typeface="Arial"/>
            </a:endParaRPr>
          </a:p>
          <a:p>
            <a:pPr marL="342900" marR="0" lvl="0" indent="-34290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kumimoji="0" lang="en-SG" sz="1800" b="0" i="0" u="none" strike="noStrike" kern="0" cap="none" spc="0" normalizeH="0" baseline="0" noProof="0" dirty="0" smtClean="0">
                <a:ln>
                  <a:noFill/>
                </a:ln>
                <a:solidFill>
                  <a:srgbClr val="000000"/>
                </a:solidFill>
                <a:effectLst/>
                <a:uLnTx/>
                <a:uFillTx/>
                <a:latin typeface="Arial" panose="020B0604020202020204" pitchFamily="34" charset="0"/>
                <a:cs typeface="Arial" panose="020B0604020202020204" pitchFamily="34" charset="0"/>
                <a:sym typeface="Arial"/>
              </a:rPr>
              <a:t>Database manager</a:t>
            </a:r>
          </a:p>
          <a:p>
            <a:pPr marL="342900" marR="0" lvl="0" indent="-34290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kumimoji="0" lang="en-SG" sz="1800" b="0" i="0" u="none" strike="noStrike" kern="0" cap="none" spc="0" normalizeH="0" baseline="0" noProof="0" dirty="0" smtClean="0">
                <a:ln>
                  <a:noFill/>
                </a:ln>
                <a:solidFill>
                  <a:srgbClr val="000000"/>
                </a:solidFill>
                <a:effectLst/>
                <a:uLnTx/>
                <a:uFillTx/>
                <a:latin typeface="Arial" panose="020B0604020202020204" pitchFamily="34" charset="0"/>
                <a:cs typeface="Arial" panose="020B0604020202020204" pitchFamily="34" charset="0"/>
                <a:sym typeface="Arial"/>
              </a:rPr>
              <a:t>Resource and repository organiser</a:t>
            </a:r>
          </a:p>
          <a:p>
            <a:pPr marL="342900" marR="0" lvl="0" indent="-34290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endParaRPr kumimoji="0" lang="en-SG" sz="2000" b="0" i="0" u="none" strike="noStrike" kern="0" cap="none" spc="0" normalizeH="0" baseline="0" noProof="0" dirty="0">
              <a:ln>
                <a:noFill/>
              </a:ln>
              <a:solidFill>
                <a:srgbClr val="000000"/>
              </a:solidFill>
              <a:effectLst/>
              <a:uLnTx/>
              <a:uFillTx/>
              <a:latin typeface="Arial"/>
              <a:cs typeface="Arial"/>
              <a:sym typeface="Arial"/>
            </a:endParaRPr>
          </a:p>
          <a:p>
            <a:pPr marL="0" marR="0" lvl="0" indent="0" algn="l" defTabSz="914400" rtl="0" eaLnBrk="1" fontAlgn="base" latinLnBrk="0" hangingPunct="1">
              <a:lnSpc>
                <a:spcPct val="100000"/>
              </a:lnSpc>
              <a:spcBef>
                <a:spcPts val="0"/>
              </a:spcBef>
              <a:spcAft>
                <a:spcPts val="0"/>
              </a:spcAft>
              <a:buClrTx/>
              <a:buSzTx/>
              <a:buFontTx/>
              <a:buNone/>
              <a:tabLst/>
              <a:defRPr/>
            </a:pPr>
            <a:r>
              <a:rPr kumimoji="0" lang="en-SG" sz="2000" b="1" i="0" u="none" strike="noStrike" kern="0" cap="none" spc="0" normalizeH="0" baseline="0" noProof="0" dirty="0" smtClean="0">
                <a:ln>
                  <a:noFill/>
                </a:ln>
                <a:solidFill>
                  <a:srgbClr val="000000"/>
                </a:solidFill>
                <a:effectLst/>
                <a:uLnTx/>
                <a:uFillTx/>
                <a:latin typeface="Arial"/>
                <a:cs typeface="Arial"/>
                <a:sym typeface="Arial"/>
              </a:rPr>
              <a:t>Jonathan</a:t>
            </a:r>
          </a:p>
          <a:p>
            <a:pPr marL="342900" marR="0" lvl="0" indent="-34290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SG" sz="1800" dirty="0" smtClean="0"/>
              <a:t>Web D</a:t>
            </a:r>
            <a:r>
              <a:rPr kumimoji="0" lang="en-SG" sz="1800" b="0" i="0" u="none" strike="noStrike" kern="0" cap="none" spc="0" normalizeH="0" baseline="0" noProof="0" dirty="0" err="1" smtClean="0">
                <a:ln>
                  <a:noFill/>
                </a:ln>
                <a:solidFill>
                  <a:srgbClr val="000000"/>
                </a:solidFill>
                <a:effectLst/>
                <a:uLnTx/>
                <a:uFillTx/>
                <a:sym typeface="Arial"/>
              </a:rPr>
              <a:t>eveloper</a:t>
            </a:r>
            <a:endParaRPr kumimoji="0" lang="en-SG" sz="1800" b="0" i="0" u="none" strike="noStrike" kern="0" cap="none" spc="0" normalizeH="0" baseline="0" noProof="0" dirty="0" smtClean="0">
              <a:ln>
                <a:noFill/>
              </a:ln>
              <a:solidFill>
                <a:srgbClr val="000000"/>
              </a:solidFill>
              <a:effectLst/>
              <a:uLnTx/>
              <a:uFillTx/>
              <a:sym typeface="Arial"/>
            </a:endParaRPr>
          </a:p>
          <a:p>
            <a:pPr marL="342900" marR="0" lvl="0" indent="-34290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kumimoji="0" lang="en-SG" sz="1800" b="0" i="0" u="none" strike="noStrike" kern="0" cap="none" spc="0" normalizeH="0" baseline="0" noProof="0" dirty="0" err="1" smtClean="0">
                <a:ln>
                  <a:noFill/>
                </a:ln>
                <a:solidFill>
                  <a:srgbClr val="000000"/>
                </a:solidFill>
                <a:effectLst/>
                <a:uLnTx/>
                <a:uFillTx/>
                <a:sym typeface="Arial"/>
              </a:rPr>
              <a:t>Notetaker</a:t>
            </a:r>
            <a:r>
              <a:rPr kumimoji="0" lang="en-SG" sz="1800" b="0" i="0" u="none" strike="noStrike" kern="0" cap="none" spc="0" normalizeH="0" baseline="0" noProof="0" dirty="0" smtClean="0">
                <a:ln>
                  <a:noFill/>
                </a:ln>
                <a:solidFill>
                  <a:srgbClr val="000000"/>
                </a:solidFill>
                <a:effectLst/>
                <a:uLnTx/>
                <a:uFillTx/>
                <a:sym typeface="Arial"/>
              </a:rPr>
              <a:t> &amp; index </a:t>
            </a:r>
            <a:r>
              <a:rPr lang="en-SG" sz="1800" dirty="0" smtClean="0"/>
              <a:t>I/C</a:t>
            </a:r>
            <a:endParaRPr kumimoji="0" lang="en-SG" sz="1800" b="0" i="0" u="none" strike="noStrike" kern="0" cap="none" spc="0" normalizeH="0" baseline="0" noProof="0" dirty="0" smtClean="0">
              <a:ln>
                <a:noFill/>
              </a:ln>
              <a:solidFill>
                <a:srgbClr val="000000"/>
              </a:solidFill>
              <a:effectLst/>
              <a:uLnTx/>
              <a:uFillTx/>
              <a:sym typeface="Arial"/>
            </a:endParaRPr>
          </a:p>
          <a:p>
            <a:pPr marL="342900" marR="0" lvl="0" indent="-34290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endParaRPr kumimoji="0" lang="en-SG" sz="2000" b="0" i="0" u="none" strike="noStrike" kern="0" cap="none" spc="0" normalizeH="0" baseline="0" noProof="0" dirty="0" smtClean="0">
              <a:ln>
                <a:noFill/>
              </a:ln>
              <a:solidFill>
                <a:srgbClr val="000000"/>
              </a:solidFill>
              <a:effectLst/>
              <a:uLnTx/>
              <a:uFillTx/>
              <a:latin typeface="Arial"/>
              <a:cs typeface="Arial"/>
              <a:sym typeface="Arial"/>
            </a:endParaRPr>
          </a:p>
          <a:p>
            <a:pPr marL="0" marR="0" lvl="0" indent="0" algn="l" defTabSz="914400" rtl="0" eaLnBrk="1" fontAlgn="base" latinLnBrk="0" hangingPunct="1">
              <a:lnSpc>
                <a:spcPct val="100000"/>
              </a:lnSpc>
              <a:spcBef>
                <a:spcPts val="0"/>
              </a:spcBef>
              <a:spcAft>
                <a:spcPts val="0"/>
              </a:spcAft>
              <a:buClrTx/>
              <a:buSzTx/>
              <a:buFontTx/>
              <a:buNone/>
              <a:tabLst/>
              <a:defRPr/>
            </a:pPr>
            <a:endParaRPr kumimoji="0" lang="en-SG" sz="2000" b="0" i="0" u="none" strike="noStrike" kern="0" cap="none" spc="0" normalizeH="0" baseline="0" noProof="0" dirty="0">
              <a:ln>
                <a:noFill/>
              </a:ln>
              <a:solidFill>
                <a:srgbClr val="000000"/>
              </a:solidFill>
              <a:effectLst/>
              <a:uLnTx/>
              <a:uFillTx/>
              <a:latin typeface="Arial"/>
              <a:cs typeface="Arial"/>
              <a:sym typeface="Arial"/>
            </a:endParaRPr>
          </a:p>
        </p:txBody>
      </p:sp>
      <p:sp>
        <p:nvSpPr>
          <p:cNvPr id="2" name="TextBox 1"/>
          <p:cNvSpPr txBox="1"/>
          <p:nvPr/>
        </p:nvSpPr>
        <p:spPr>
          <a:xfrm>
            <a:off x="2343150" y="606490"/>
            <a:ext cx="4981381" cy="267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SG" sz="1400" b="0" i="0" u="none" strike="noStrike" kern="0" cap="none" spc="0" normalizeH="0" baseline="0" noProof="0" dirty="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4240102040"/>
      </p:ext>
    </p:extLst>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11"/>
          <p:cNvSpPr/>
          <p:nvPr/>
        </p:nvSpPr>
        <p:spPr>
          <a:xfrm>
            <a:off x="0" y="0"/>
            <a:ext cx="9144000" cy="919942"/>
          </a:xfrm>
          <a:prstGeom prst="rect">
            <a:avLst/>
          </a:prstGeom>
          <a:solidFill>
            <a:srgbClr val="4285F4"/>
          </a:solidFill>
          <a:ln>
            <a:noFill/>
          </a:ln>
          <a:effectLst>
            <a:outerShdw blurRad="63500" dist="127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5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sym typeface="Arial"/>
            </a:endParaRPr>
          </a:p>
        </p:txBody>
      </p:sp>
      <p:sp>
        <p:nvSpPr>
          <p:cNvPr id="8" name="TextBox 7"/>
          <p:cNvSpPr txBox="1"/>
          <p:nvPr/>
        </p:nvSpPr>
        <p:spPr>
          <a:xfrm>
            <a:off x="182879" y="182883"/>
            <a:ext cx="6119598"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SG" sz="3200" b="0" i="0" u="none" strike="noStrike" kern="0" cap="none" spc="0" normalizeH="0" baseline="0" noProof="0" dirty="0" smtClean="0">
                <a:ln>
                  <a:noFill/>
                </a:ln>
                <a:solidFill>
                  <a:prstClr val="white"/>
                </a:solidFill>
                <a:effectLst/>
                <a:uLnTx/>
                <a:uFillTx/>
                <a:latin typeface="Product Sans" panose="020B0403030502040203" pitchFamily="34" charset="0"/>
                <a:cs typeface="Arial"/>
                <a:sym typeface="Arial"/>
              </a:rPr>
              <a:t>Future plans</a:t>
            </a:r>
            <a:endParaRPr kumimoji="0" lang="en-SG"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6" name="文本框 5"/>
          <p:cNvSpPr txBox="1"/>
          <p:nvPr/>
        </p:nvSpPr>
        <p:spPr>
          <a:xfrm>
            <a:off x="2343150" y="2106757"/>
            <a:ext cx="5657850" cy="1015663"/>
          </a:xfrm>
          <a:prstGeom prst="rect">
            <a:avLst/>
          </a:prstGeom>
          <a:noFill/>
        </p:spPr>
        <p:txBody>
          <a:bodyPr wrap="square" rtlCol="0">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altLang="zh-CN" sz="30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sym typeface="Arial"/>
              </a:rPr>
              <a:t>Material Design </a:t>
            </a:r>
            <a:r>
              <a:rPr kumimoji="0" lang="en-US" altLang="zh-CN" sz="3000" b="0" i="0" u="none" strike="noStrike" kern="1200" cap="none" spc="0" normalizeH="0" baseline="0" noProof="0" dirty="0" smtClean="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sym typeface="Arial"/>
              </a:rPr>
              <a:t>PPT </a:t>
            </a:r>
            <a:r>
              <a:rPr kumimoji="0" lang="en-US" altLang="zh-CN" sz="30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sym typeface="Arial"/>
              </a:rPr>
              <a:t>Template</a:t>
            </a:r>
          </a:p>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altLang="zh-CN" sz="30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sym typeface="Arial"/>
              </a:rPr>
              <a:t>Created By: sealiu</a:t>
            </a:r>
            <a:endParaRPr kumimoji="0" lang="en-US" altLang="zh-CN" sz="3000" b="0" i="0" u="none" strike="noStrike" kern="1200" cap="none" spc="0" normalizeH="0" baseline="0" noProof="0" dirty="0">
              <a:ln>
                <a:noFill/>
              </a:ln>
              <a:solidFill>
                <a:prstClr val="white"/>
              </a:solidFill>
              <a:effectLst/>
              <a:uLnTx/>
              <a:uFillTx/>
              <a:latin typeface="Noto Sans CJK SC Regular" panose="020B0500000000000000" pitchFamily="34" charset="-122"/>
              <a:ea typeface="Noto Sans CJK SC Regular" panose="020B0500000000000000" pitchFamily="34" charset="-122"/>
              <a:cs typeface="Roboto" panose="02000000000000000000" pitchFamily="2" charset="0"/>
              <a:sym typeface="Arial"/>
            </a:endParaRPr>
          </a:p>
        </p:txBody>
      </p:sp>
      <p:sp>
        <p:nvSpPr>
          <p:cNvPr id="9" name="Shape 79"/>
          <p:cNvSpPr txBox="1">
            <a:spLocks/>
          </p:cNvSpPr>
          <p:nvPr/>
        </p:nvSpPr>
        <p:spPr>
          <a:xfrm>
            <a:off x="263768" y="1102825"/>
            <a:ext cx="8222100" cy="4238963"/>
          </a:xfrm>
          <a:prstGeom prst="rect">
            <a:avLst/>
          </a:prstGeom>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342900" marR="0" lvl="0" indent="-34290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lang="en-SG" sz="2000" b="1" noProof="0" dirty="0" smtClean="0"/>
              <a:t>Website (HTML, CSS, PHP, </a:t>
            </a:r>
            <a:r>
              <a:rPr lang="en-SG" sz="2000" b="1" noProof="0" dirty="0" err="1" smtClean="0"/>
              <a:t>Javascript</a:t>
            </a:r>
            <a:r>
              <a:rPr lang="en-SG" sz="2000" b="1" dirty="0" smtClean="0"/>
              <a:t>, </a:t>
            </a:r>
            <a:r>
              <a:rPr lang="en-SG" sz="2000" b="1" dirty="0" err="1" smtClean="0"/>
              <a:t>Jquery</a:t>
            </a:r>
            <a:endParaRPr lang="en-SG" sz="2000" b="1" noProof="0" dirty="0" smtClean="0"/>
          </a:p>
          <a:p>
            <a:pPr marR="0" lvl="0" algn="l" defTabSz="914400" rtl="0" eaLnBrk="1" fontAlgn="base" latinLnBrk="0" hangingPunct="1">
              <a:lnSpc>
                <a:spcPct val="100000"/>
              </a:lnSpc>
              <a:spcBef>
                <a:spcPts val="0"/>
              </a:spcBef>
              <a:spcAft>
                <a:spcPts val="0"/>
              </a:spcAft>
              <a:buClrTx/>
              <a:buSzTx/>
              <a:tabLst/>
              <a:defRPr/>
            </a:pPr>
            <a:endParaRPr kumimoji="0" lang="en-SG" sz="2000" b="1" i="0" u="none" strike="noStrike" kern="0" cap="none" spc="0" normalizeH="0" baseline="0" dirty="0">
              <a:ln>
                <a:noFill/>
              </a:ln>
              <a:solidFill>
                <a:srgbClr val="000000"/>
              </a:solidFill>
              <a:effectLst/>
              <a:uLnTx/>
              <a:uFillTx/>
              <a:latin typeface="Arial"/>
              <a:cs typeface="Arial"/>
              <a:sym typeface="Arial"/>
            </a:endParaRPr>
          </a:p>
          <a:p>
            <a:pPr marL="342900" lvl="1" indent="-342900" fontAlgn="base">
              <a:buFont typeface="Arial" panose="020B0604020202020204" pitchFamily="34" charset="0"/>
              <a:buChar char="•"/>
              <a:defRPr/>
            </a:pPr>
            <a:r>
              <a:rPr lang="en-SG" sz="2000" b="1" dirty="0" smtClean="0"/>
              <a:t>Chrome extension (works for mac, windows, </a:t>
            </a:r>
            <a:r>
              <a:rPr lang="en-SG" sz="2000" b="1" dirty="0" err="1" smtClean="0"/>
              <a:t>linux</a:t>
            </a:r>
            <a:r>
              <a:rPr lang="en-SG" sz="2000" b="1" dirty="0" smtClean="0"/>
              <a:t>)</a:t>
            </a:r>
            <a:endParaRPr lang="en-SG" sz="2000" b="1" noProof="0" dirty="0" smtClean="0"/>
          </a:p>
          <a:p>
            <a:pPr marL="342900" lvl="1" indent="-342900" fontAlgn="base">
              <a:buFont typeface="Arial" panose="020B0604020202020204" pitchFamily="34" charset="0"/>
              <a:buChar char="•"/>
              <a:defRPr/>
            </a:pPr>
            <a:endParaRPr kumimoji="0" lang="en-SG" sz="2000" b="1" i="0" u="none" strike="noStrike" kern="0" cap="none" spc="0" normalizeH="0" baseline="0" dirty="0">
              <a:ln>
                <a:noFill/>
              </a:ln>
              <a:solidFill>
                <a:srgbClr val="000000"/>
              </a:solidFill>
              <a:effectLst/>
              <a:uLnTx/>
              <a:uFillTx/>
              <a:latin typeface="Arial"/>
              <a:cs typeface="Arial"/>
              <a:sym typeface="Arial"/>
            </a:endParaRPr>
          </a:p>
          <a:p>
            <a:pPr marL="342900" lvl="1" indent="-342900" fontAlgn="base">
              <a:buFont typeface="Arial" panose="020B0604020202020204" pitchFamily="34" charset="0"/>
              <a:buChar char="•"/>
              <a:defRPr/>
            </a:pPr>
            <a:r>
              <a:rPr lang="en-SG" sz="2000" b="1" noProof="0" dirty="0" smtClean="0"/>
              <a:t>A ton of feature implemented </a:t>
            </a:r>
            <a:r>
              <a:rPr lang="en-SG" sz="2000" b="1" dirty="0" smtClean="0"/>
              <a:t>(targeting mobile)</a:t>
            </a:r>
          </a:p>
          <a:p>
            <a:pPr marL="342900" lvl="1" indent="-342900" fontAlgn="base">
              <a:buFont typeface="Arial" panose="020B0604020202020204" pitchFamily="34" charset="0"/>
              <a:buChar char="•"/>
              <a:defRPr/>
            </a:pPr>
            <a:endParaRPr kumimoji="0" lang="en-SG" sz="2000" b="1" i="0" u="none" strike="noStrike" kern="0" cap="none" spc="0" normalizeH="0" baseline="0" noProof="0" dirty="0">
              <a:ln>
                <a:noFill/>
              </a:ln>
              <a:solidFill>
                <a:srgbClr val="000000"/>
              </a:solidFill>
              <a:effectLst/>
              <a:uLnTx/>
              <a:uFillTx/>
              <a:latin typeface="Arial"/>
              <a:cs typeface="Arial"/>
              <a:sym typeface="Arial"/>
            </a:endParaRPr>
          </a:p>
          <a:p>
            <a:pPr marL="342900" lvl="1" indent="-342900" fontAlgn="base">
              <a:buFont typeface="Arial" panose="020B0604020202020204" pitchFamily="34" charset="0"/>
              <a:buChar char="•"/>
              <a:defRPr/>
            </a:pPr>
            <a:endParaRPr kumimoji="0" lang="en-SG" sz="2000" b="0" i="0" u="none" strike="noStrike" kern="0" cap="none" spc="0" normalizeH="0" baseline="0" noProof="0" dirty="0" smtClean="0">
              <a:ln>
                <a:noFill/>
              </a:ln>
              <a:solidFill>
                <a:srgbClr val="000000"/>
              </a:solidFill>
              <a:effectLst/>
              <a:uLnTx/>
              <a:uFillTx/>
              <a:latin typeface="Arial"/>
              <a:cs typeface="Arial"/>
              <a:sym typeface="Arial"/>
            </a:endParaRPr>
          </a:p>
          <a:p>
            <a:pPr marL="0" marR="0" lvl="0" indent="0" algn="l" defTabSz="914400" rtl="0" eaLnBrk="1" fontAlgn="base" latinLnBrk="0" hangingPunct="1">
              <a:lnSpc>
                <a:spcPct val="100000"/>
              </a:lnSpc>
              <a:spcBef>
                <a:spcPts val="0"/>
              </a:spcBef>
              <a:spcAft>
                <a:spcPts val="0"/>
              </a:spcAft>
              <a:buClrTx/>
              <a:buSzTx/>
              <a:buFontTx/>
              <a:buNone/>
              <a:tabLst/>
              <a:defRPr/>
            </a:pPr>
            <a:endParaRPr kumimoji="0" lang="en-SG" sz="2000" b="0" i="0" u="none" strike="noStrike" kern="0" cap="none" spc="0" normalizeH="0" baseline="0" noProof="0" dirty="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567940585"/>
      </p:ext>
    </p:extLst>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4043855"/>
            <a:ext cx="9144000" cy="18209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12" name="矩形 11"/>
          <p:cNvSpPr/>
          <p:nvPr/>
        </p:nvSpPr>
        <p:spPr>
          <a:xfrm>
            <a:off x="0" y="0"/>
            <a:ext cx="9144000" cy="919942"/>
          </a:xfrm>
          <a:prstGeom prst="rect">
            <a:avLst/>
          </a:prstGeom>
          <a:solidFill>
            <a:srgbClr val="4285F4"/>
          </a:solidFill>
          <a:ln>
            <a:noFill/>
          </a:ln>
          <a:effectLst>
            <a:outerShdw blurRad="63500" dist="127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3" name="TextBox 2"/>
          <p:cNvSpPr txBox="1"/>
          <p:nvPr/>
        </p:nvSpPr>
        <p:spPr>
          <a:xfrm>
            <a:off x="182879" y="182881"/>
            <a:ext cx="4863905" cy="1015663"/>
          </a:xfrm>
          <a:prstGeom prst="rect">
            <a:avLst/>
          </a:prstGeom>
          <a:noFill/>
        </p:spPr>
        <p:txBody>
          <a:bodyPr wrap="square" rtlCol="0">
            <a:spAutoFit/>
          </a:bodyPr>
          <a:lstStyle/>
          <a:p>
            <a:r>
              <a:rPr lang="en-SG" sz="3200" dirty="0" smtClean="0">
                <a:solidFill>
                  <a:schemeClr val="bg1"/>
                </a:solidFill>
                <a:latin typeface="Product Sans" panose="020B0403030502040203" pitchFamily="34" charset="0"/>
              </a:rPr>
              <a:t>References</a:t>
            </a:r>
            <a:endParaRPr lang="en-SG" sz="3200" dirty="0">
              <a:solidFill>
                <a:schemeClr val="bg1"/>
              </a:solidFill>
              <a:latin typeface="Product Sans" panose="020B0403030502040203" pitchFamily="34" charset="0"/>
            </a:endParaRPr>
          </a:p>
          <a:p>
            <a:r>
              <a:rPr lang="en-SG" dirty="0"/>
              <a:t/>
            </a:r>
            <a:br>
              <a:rPr lang="en-SG" dirty="0"/>
            </a:br>
            <a:endParaRPr lang="en-SG" dirty="0"/>
          </a:p>
        </p:txBody>
      </p:sp>
      <p:sp>
        <p:nvSpPr>
          <p:cNvPr id="10" name="Shape 79"/>
          <p:cNvSpPr txBox="1">
            <a:spLocks/>
          </p:cNvSpPr>
          <p:nvPr/>
        </p:nvSpPr>
        <p:spPr>
          <a:xfrm>
            <a:off x="460950" y="1266098"/>
            <a:ext cx="8222100" cy="3544199"/>
          </a:xfrm>
          <a:prstGeom prst="rect">
            <a:avLst/>
          </a:prstGeom>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fontAlgn="base"/>
            <a:r>
              <a:rPr lang="en-SG" dirty="0"/>
              <a:t>Wei Zhen, Tan (2016, March, 16). Teens suffer when they give sleep a rest, study shows. Retrieved March 27, 2017 from </a:t>
            </a:r>
            <a:r>
              <a:rPr lang="en-SG" u="sng" dirty="0">
                <a:hlinkClick r:id="rId3"/>
              </a:rPr>
              <a:t>http://www.straitstimes.com/singapore/health/teens-suffer-when-they-give-sleep-a-rest-study-shows </a:t>
            </a:r>
            <a:endParaRPr lang="en-SG" dirty="0"/>
          </a:p>
          <a:p>
            <a:pPr fontAlgn="base"/>
            <a:r>
              <a:rPr lang="en-SG" dirty="0" err="1"/>
              <a:t>Timetune</a:t>
            </a:r>
            <a:r>
              <a:rPr lang="en-SG" dirty="0"/>
              <a:t> studio (2017, March, 22). </a:t>
            </a:r>
            <a:r>
              <a:rPr lang="en-SG" dirty="0" err="1"/>
              <a:t>Timetune</a:t>
            </a:r>
            <a:r>
              <a:rPr lang="en-SG" dirty="0"/>
              <a:t>- Optimise your time. Retrieved on March 31, 2017 from </a:t>
            </a:r>
            <a:r>
              <a:rPr lang="en-SG" u="sng" dirty="0">
                <a:hlinkClick r:id="rId4"/>
              </a:rPr>
              <a:t>https://play.google.com/store/apps/details?id=com.gmail.jmartindev.timetune&amp;hl=en</a:t>
            </a:r>
            <a:endParaRPr lang="en-SG" dirty="0"/>
          </a:p>
          <a:p>
            <a:pPr fontAlgn="base"/>
            <a:r>
              <a:rPr lang="en-SG" dirty="0"/>
              <a:t>Michael Howard (2015, May, 27). Distracted by technology: Focusing Attention on Homework. Retrieved March 25, 2017 from </a:t>
            </a:r>
            <a:r>
              <a:rPr lang="en-SG" u="sng" dirty="0">
                <a:hlinkClick r:id="rId5"/>
              </a:rPr>
              <a:t>http://www.beyondbooksmart.com/executive-functioning-strategies-blog/distracted-by-technology-focusing-attention-on-homework</a:t>
            </a:r>
            <a:endParaRPr lang="en-SG" dirty="0"/>
          </a:p>
          <a:p>
            <a:pPr fontAlgn="base"/>
            <a:r>
              <a:rPr lang="en-SG" dirty="0"/>
              <a:t>The Japan News (2014, April 14) 60 per cent of kids aged 10-17 use mobile phones. Retrieved March 25, 2017, from </a:t>
            </a:r>
            <a:r>
              <a:rPr lang="en-SG" u="sng" dirty="0">
                <a:hlinkClick r:id="rId6"/>
              </a:rPr>
              <a:t>http://news.asiaone.com/news/digital1/60-cent-kids-aged-10-17-use-mobile-phones#sthash.d30e6o3w.dpuf</a:t>
            </a:r>
            <a:endParaRPr lang="en-SG" dirty="0"/>
          </a:p>
          <a:p>
            <a:pPr fontAlgn="base"/>
            <a:r>
              <a:rPr lang="en-SG" dirty="0"/>
              <a:t>Julian Gifford (2016, November, 24) Retrieved on 4 April 2017 from </a:t>
            </a:r>
            <a:r>
              <a:rPr lang="en-SG" u="sng" dirty="0">
                <a:hlinkClick r:id="rId7"/>
              </a:rPr>
              <a:t>https://www.themuse.com/advice/the-rule-of-52-and-17-its-random-but-it-ups-your-productivity</a:t>
            </a:r>
            <a:endParaRPr lang="en-SG" dirty="0"/>
          </a:p>
          <a:p>
            <a:pPr fontAlgn="base"/>
            <a:endParaRPr lang="en-SG" sz="2300" dirty="0">
              <a:latin typeface="Roboto" panose="02000000000000000000" pitchFamily="2" charset="0"/>
              <a:ea typeface="Roboto" panose="02000000000000000000" pitchFamily="2" charset="0"/>
              <a:cs typeface="Roboto" panose="02000000000000000000" pitchFamily="2" charset="0"/>
            </a:endParaRPr>
          </a:p>
        </p:txBody>
      </p:sp>
      <p:sp>
        <p:nvSpPr>
          <p:cNvPr id="7" name="椭圆 3"/>
          <p:cNvSpPr/>
          <p:nvPr/>
        </p:nvSpPr>
        <p:spPr>
          <a:xfrm>
            <a:off x="-708576" y="-2869254"/>
            <a:ext cx="10820400" cy="10820400"/>
          </a:xfrm>
          <a:prstGeom prst="ellipse">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sym typeface="Arial"/>
            </a:endParaRPr>
          </a:p>
        </p:txBody>
      </p:sp>
      <p:sp>
        <p:nvSpPr>
          <p:cNvPr id="8" name="椭圆 9"/>
          <p:cNvSpPr/>
          <p:nvPr/>
        </p:nvSpPr>
        <p:spPr>
          <a:xfrm>
            <a:off x="4243387" y="-607215"/>
            <a:ext cx="657225" cy="657225"/>
          </a:xfrm>
          <a:prstGeom prst="ellipse">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sym typeface="Arial"/>
            </a:endParaRPr>
          </a:p>
        </p:txBody>
      </p:sp>
      <p:sp>
        <p:nvSpPr>
          <p:cNvPr id="9" name="TextBox 8"/>
          <p:cNvSpPr txBox="1"/>
          <p:nvPr/>
        </p:nvSpPr>
        <p:spPr>
          <a:xfrm>
            <a:off x="3530354" y="2213787"/>
            <a:ext cx="4863905" cy="584775"/>
          </a:xfrm>
          <a:prstGeom prst="rect">
            <a:avLst/>
          </a:prstGeom>
          <a:noFill/>
        </p:spPr>
        <p:txBody>
          <a:bodyPr wrap="square" rtlCol="0">
            <a:spAutoFit/>
          </a:bodyPr>
          <a:lstStyle/>
          <a:p>
            <a:r>
              <a:rPr lang="en-SG" sz="3200" dirty="0" smtClean="0">
                <a:solidFill>
                  <a:schemeClr val="bg1"/>
                </a:solidFill>
                <a:latin typeface="Product Sans" panose="020B0403030502040203" pitchFamily="34" charset="0"/>
              </a:rPr>
              <a:t>Thank you!</a:t>
            </a:r>
            <a:endParaRPr lang="en-SG" dirty="0">
              <a:solidFill>
                <a:schemeClr val="bg1"/>
              </a:solidFill>
            </a:endParaRPr>
          </a:p>
        </p:txBody>
      </p:sp>
    </p:spTree>
    <p:custDataLst>
      <p:tags r:id="rId1"/>
    </p:custDataLst>
    <p:extLst>
      <p:ext uri="{BB962C8B-B14F-4D97-AF65-F5344CB8AC3E}">
        <p14:creationId xmlns:p14="http://schemas.microsoft.com/office/powerpoint/2010/main" val="3417068955"/>
      </p:ext>
    </p:extLst>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0 2.34568E-6 L 0.00104 0.53827 " pathEditMode="relative" rAng="0" ptsTypes="AA">
                                      <p:cBhvr>
                                        <p:cTn id="6" dur="200" fill="hold"/>
                                        <p:tgtEl>
                                          <p:spTgt spid="8"/>
                                        </p:tgtEl>
                                        <p:attrNameLst>
                                          <p:attrName>ppt_x</p:attrName>
                                          <p:attrName>ppt_y</p:attrName>
                                        </p:attrNameLst>
                                      </p:cBhvr>
                                      <p:rCtr x="52" y="26914"/>
                                    </p:animMotion>
                                  </p:childTnLst>
                                </p:cTn>
                              </p:par>
                            </p:childTnLst>
                          </p:cTn>
                        </p:par>
                        <p:par>
                          <p:cTn id="7" fill="hold">
                            <p:stCondLst>
                              <p:cond delay="200"/>
                            </p:stCondLst>
                            <p:childTnLst>
                              <p:par>
                                <p:cTn id="8" presetID="23" presetClass="entr" presetSubtype="16" fill="hold" grpId="0" nodeType="after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p:cTn id="10" dur="250" fill="hold"/>
                                        <p:tgtEl>
                                          <p:spTgt spid="7"/>
                                        </p:tgtEl>
                                        <p:attrNameLst>
                                          <p:attrName>ppt_w</p:attrName>
                                        </p:attrNameLst>
                                      </p:cBhvr>
                                      <p:tavLst>
                                        <p:tav tm="0">
                                          <p:val>
                                            <p:fltVal val="0"/>
                                          </p:val>
                                        </p:tav>
                                        <p:tav tm="100000">
                                          <p:val>
                                            <p:strVal val="#ppt_w"/>
                                          </p:val>
                                        </p:tav>
                                      </p:tavLst>
                                    </p:anim>
                                    <p:anim calcmode="lin" valueType="num">
                                      <p:cBhvr>
                                        <p:cTn id="11" dur="250" fill="hold"/>
                                        <p:tgtEl>
                                          <p:spTgt spid="7"/>
                                        </p:tgtEl>
                                        <p:attrNameLst>
                                          <p:attrName>ppt_h</p:attrName>
                                        </p:attrNameLst>
                                      </p:cBhvr>
                                      <p:tavLst>
                                        <p:tav tm="0">
                                          <p:val>
                                            <p:fltVal val="0"/>
                                          </p:val>
                                        </p:tav>
                                        <p:tav tm="100000">
                                          <p:val>
                                            <p:strVal val="#ppt_h"/>
                                          </p:val>
                                        </p:tav>
                                      </p:tavLst>
                                    </p:anim>
                                  </p:childTnLst>
                                </p:cTn>
                              </p:par>
                            </p:childTnLst>
                          </p:cTn>
                        </p:par>
                        <p:par>
                          <p:cTn id="12" fill="hold">
                            <p:stCondLst>
                              <p:cond delay="450"/>
                            </p:stCondLst>
                            <p:childTnLst>
                              <p:par>
                                <p:cTn id="13" presetID="10"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2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6182" y="0"/>
            <a:ext cx="6858000" cy="5143500"/>
          </a:xfrm>
          <a:prstGeom prst="rect">
            <a:avLst/>
          </a:prstGeom>
        </p:spPr>
      </p:pic>
      <p:sp>
        <p:nvSpPr>
          <p:cNvPr id="3" name="TextBox 2"/>
          <p:cNvSpPr txBox="1"/>
          <p:nvPr/>
        </p:nvSpPr>
        <p:spPr>
          <a:xfrm>
            <a:off x="3068728" y="2140110"/>
            <a:ext cx="4863905" cy="1508105"/>
          </a:xfrm>
          <a:prstGeom prst="rect">
            <a:avLst/>
          </a:prstGeom>
          <a:noFill/>
        </p:spPr>
        <p:txBody>
          <a:bodyPr wrap="square" rtlCol="0">
            <a:spAutoFit/>
          </a:bodyPr>
          <a:lstStyle/>
          <a:p>
            <a:r>
              <a:rPr lang="en-SG" sz="3200" dirty="0" smtClean="0">
                <a:solidFill>
                  <a:schemeClr val="tx1"/>
                </a:solidFill>
                <a:latin typeface="Product Sans" panose="020B0403030502040203" pitchFamily="34" charset="0"/>
              </a:rPr>
              <a:t>Any</a:t>
            </a:r>
          </a:p>
          <a:p>
            <a:r>
              <a:rPr lang="en-SG" sz="3200" dirty="0" smtClean="0">
                <a:solidFill>
                  <a:schemeClr val="tx1"/>
                </a:solidFill>
                <a:latin typeface="Product Sans" panose="020B0403030502040203" pitchFamily="34" charset="0"/>
              </a:rPr>
              <a:t>Questions</a:t>
            </a:r>
            <a:endParaRPr lang="en-SG" sz="3200" dirty="0">
              <a:solidFill>
                <a:schemeClr val="tx1"/>
              </a:solidFill>
              <a:latin typeface="Product Sans" panose="020B0403030502040203" pitchFamily="34" charset="0"/>
            </a:endParaRPr>
          </a:p>
          <a:p>
            <a:r>
              <a:rPr lang="en-SG" dirty="0"/>
              <a:t/>
            </a:r>
            <a:br>
              <a:rPr lang="en-SG" dirty="0"/>
            </a:br>
            <a:endParaRPr lang="en-SG" dirty="0"/>
          </a:p>
        </p:txBody>
      </p:sp>
    </p:spTree>
    <p:extLst>
      <p:ext uri="{BB962C8B-B14F-4D97-AF65-F5344CB8AC3E}">
        <p14:creationId xmlns:p14="http://schemas.microsoft.com/office/powerpoint/2010/main" val="3422690382"/>
      </p:ext>
    </p:extLst>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2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5" name="Shape 78"/>
          <p:cNvSpPr txBox="1">
            <a:spLocks noGrp="1"/>
          </p:cNvSpPr>
          <p:nvPr>
            <p:ph type="title"/>
          </p:nvPr>
        </p:nvSpPr>
        <p:spPr>
          <a:xfrm>
            <a:off x="420582" y="1307892"/>
            <a:ext cx="8222100" cy="767700"/>
          </a:xfrm>
          <a:prstGeom prst="rect">
            <a:avLst/>
          </a:prstGeom>
        </p:spPr>
        <p:txBody>
          <a:bodyPr lIns="91425" tIns="91425" rIns="91425" bIns="91425" anchor="b" anchorCtr="0">
            <a:noAutofit/>
          </a:bodyPr>
          <a:lstStyle/>
          <a:p>
            <a:pPr lvl="0" algn="ctr">
              <a:spcBef>
                <a:spcPts val="0"/>
              </a:spcBef>
              <a:buNone/>
            </a:pPr>
            <a:r>
              <a:rPr lang="en-SG" dirty="0" smtClean="0">
                <a:latin typeface="Product Sans" panose="020B0403030502040203" pitchFamily="34" charset="0"/>
              </a:rPr>
              <a:t>Problem statement </a:t>
            </a:r>
            <a:endParaRPr dirty="0">
              <a:latin typeface="Product Sans" panose="020B0403030502040203" pitchFamily="34" charset="0"/>
            </a:endParaRPr>
          </a:p>
        </p:txBody>
      </p:sp>
      <p:sp>
        <p:nvSpPr>
          <p:cNvPr id="6" name="Shape 79"/>
          <p:cNvSpPr txBox="1">
            <a:spLocks/>
          </p:cNvSpPr>
          <p:nvPr/>
        </p:nvSpPr>
        <p:spPr>
          <a:xfrm>
            <a:off x="420582" y="2488242"/>
            <a:ext cx="8222100" cy="2710200"/>
          </a:xfrm>
          <a:prstGeom prst="rect">
            <a:avLst/>
          </a:prstGeom>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ctr"/>
            <a:r>
              <a:rPr lang="en-SG" sz="3100" dirty="0" smtClean="0">
                <a:solidFill>
                  <a:schemeClr val="bg1"/>
                </a:solidFill>
                <a:latin typeface="Roboto" panose="02000000000000000000" pitchFamily="2" charset="0"/>
                <a:ea typeface="Roboto" panose="02000000000000000000" pitchFamily="2" charset="0"/>
                <a:cs typeface="Roboto" panose="02000000000000000000" pitchFamily="2" charset="0"/>
              </a:rPr>
              <a:t>Students hectic schedule makes it hard to for them to complete their school work and revision effectively and efficiently.</a:t>
            </a:r>
            <a:endParaRPr lang="en-SG" sz="310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Tree>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4"/>
          <p:cNvGrpSpPr/>
          <p:nvPr/>
        </p:nvGrpSpPr>
        <p:grpSpPr>
          <a:xfrm>
            <a:off x="741784" y="312576"/>
            <a:ext cx="7755983" cy="4544023"/>
            <a:chOff x="4296000" y="1629000"/>
            <a:chExt cx="3600000" cy="3600000"/>
          </a:xfrm>
        </p:grpSpPr>
        <p:sp>
          <p:nvSpPr>
            <p:cNvPr id="22" name="矩形: 圆角 3"/>
            <p:cNvSpPr/>
            <p:nvPr/>
          </p:nvSpPr>
          <p:spPr>
            <a:xfrm>
              <a:off x="4296000" y="1629000"/>
              <a:ext cx="3600000" cy="3600000"/>
            </a:xfrm>
            <a:prstGeom prst="roundRect">
              <a:avLst>
                <a:gd name="adj" fmla="val 638"/>
              </a:avLst>
            </a:prstGeom>
            <a:solidFill>
              <a:schemeClr val="bg1"/>
            </a:solidFill>
            <a:ln>
              <a:noFill/>
            </a:ln>
            <a:effectLst>
              <a:outerShdw blurRad="25400" dist="12700" dir="5400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sysClr val="windowText" lastClr="000000"/>
                </a:solidFill>
                <a:latin typeface="Calibri" panose="020F0502020204030204"/>
                <a:ea typeface="宋体" panose="02010600030101010101" pitchFamily="2" charset="-122"/>
              </a:endParaRPr>
            </a:p>
          </p:txBody>
        </p:sp>
        <p:sp>
          <p:nvSpPr>
            <p:cNvPr id="23" name="矩形: 圆角 4"/>
            <p:cNvSpPr/>
            <p:nvPr/>
          </p:nvSpPr>
          <p:spPr>
            <a:xfrm>
              <a:off x="4296000" y="1629000"/>
              <a:ext cx="3600000" cy="3600000"/>
            </a:xfrm>
            <a:prstGeom prst="roundRect">
              <a:avLst>
                <a:gd name="adj" fmla="val 638"/>
              </a:avLst>
            </a:prstGeom>
            <a:solidFill>
              <a:schemeClr val="bg1"/>
            </a:solidFill>
            <a:ln>
              <a:noFill/>
            </a:ln>
            <a:effectLst>
              <a:outerShdw blurRad="76200" dist="12700" dir="5400000" algn="t"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sysClr val="windowText" lastClr="000000"/>
                </a:solidFill>
                <a:latin typeface="Calibri" panose="020F0502020204030204"/>
                <a:ea typeface="宋体" panose="02010600030101010101" pitchFamily="2" charset="-122"/>
              </a:endParaRPr>
            </a:p>
          </p:txBody>
        </p:sp>
      </p:grpSp>
      <p:grpSp>
        <p:nvGrpSpPr>
          <p:cNvPr id="24" name="组合 4"/>
          <p:cNvGrpSpPr/>
          <p:nvPr/>
        </p:nvGrpSpPr>
        <p:grpSpPr>
          <a:xfrm>
            <a:off x="1494696" y="2339625"/>
            <a:ext cx="6516789" cy="2211476"/>
            <a:chOff x="4296000" y="1629000"/>
            <a:chExt cx="3600000" cy="3600000"/>
          </a:xfrm>
        </p:grpSpPr>
        <p:sp>
          <p:nvSpPr>
            <p:cNvPr id="25" name="矩形: 圆角 3"/>
            <p:cNvSpPr/>
            <p:nvPr/>
          </p:nvSpPr>
          <p:spPr>
            <a:xfrm>
              <a:off x="4296000" y="1629000"/>
              <a:ext cx="3600000" cy="3600000"/>
            </a:xfrm>
            <a:prstGeom prst="roundRect">
              <a:avLst>
                <a:gd name="adj" fmla="val 638"/>
              </a:avLst>
            </a:prstGeom>
            <a:solidFill>
              <a:schemeClr val="bg1"/>
            </a:solidFill>
            <a:ln>
              <a:noFill/>
            </a:ln>
            <a:effectLst>
              <a:outerShdw blurRad="25400" dist="12700" dir="5400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sysClr val="windowText" lastClr="000000"/>
                </a:solidFill>
                <a:latin typeface="Calibri" panose="020F0502020204030204"/>
                <a:ea typeface="宋体" panose="02010600030101010101" pitchFamily="2" charset="-122"/>
              </a:endParaRPr>
            </a:p>
          </p:txBody>
        </p:sp>
        <p:sp>
          <p:nvSpPr>
            <p:cNvPr id="26" name="矩形: 圆角 4"/>
            <p:cNvSpPr/>
            <p:nvPr/>
          </p:nvSpPr>
          <p:spPr>
            <a:xfrm>
              <a:off x="4296000" y="1629000"/>
              <a:ext cx="3600000" cy="3600000"/>
            </a:xfrm>
            <a:prstGeom prst="roundRect">
              <a:avLst>
                <a:gd name="adj" fmla="val 638"/>
              </a:avLst>
            </a:prstGeom>
            <a:solidFill>
              <a:schemeClr val="bg1"/>
            </a:solidFill>
            <a:ln>
              <a:noFill/>
            </a:ln>
            <a:effectLst>
              <a:outerShdw blurRad="76200" dist="12700" dir="5400000" algn="t"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sysClr val="windowText" lastClr="000000"/>
                </a:solidFill>
                <a:latin typeface="Calibri" panose="020F0502020204030204"/>
                <a:ea typeface="宋体" panose="02010600030101010101" pitchFamily="2" charset="-122"/>
              </a:endParaRPr>
            </a:p>
          </p:txBody>
        </p:sp>
      </p:grpSp>
      <p:sp>
        <p:nvSpPr>
          <p:cNvPr id="42" name="Rectangle 41"/>
          <p:cNvSpPr/>
          <p:nvPr/>
        </p:nvSpPr>
        <p:spPr>
          <a:xfrm>
            <a:off x="640747" y="1209175"/>
            <a:ext cx="6979298" cy="1015663"/>
          </a:xfrm>
          <a:prstGeom prst="rect">
            <a:avLst/>
          </a:prstGeom>
        </p:spPr>
        <p:txBody>
          <a:bodyPr wrap="square">
            <a:spAutoFit/>
          </a:bodyPr>
          <a:lstStyle/>
          <a:p>
            <a:pPr algn="ctr" defTabSz="685800"/>
            <a:r>
              <a:rPr lang="en-US" sz="6000" kern="1200" dirty="0" smtClean="0">
                <a:latin typeface="Product Sans" panose="020B0403030502040203" pitchFamily="34" charset="0"/>
                <a:ea typeface="Roboto Light" charset="0"/>
                <a:cs typeface="Roboto Light" charset="0"/>
              </a:rPr>
              <a:t>Allot</a:t>
            </a:r>
            <a:endParaRPr lang="en-US" sz="6000" kern="1200" dirty="0">
              <a:latin typeface="Product Sans" panose="020B0403030502040203" pitchFamily="34" charset="0"/>
              <a:ea typeface="Roboto Light" charset="0"/>
              <a:cs typeface="Roboto Light" charset="0"/>
            </a:endParaRPr>
          </a:p>
        </p:txBody>
      </p:sp>
      <p:sp>
        <p:nvSpPr>
          <p:cNvPr id="43" name="Rectangle 42">
            <a:hlinkClick r:id="rId3"/>
          </p:cNvPr>
          <p:cNvSpPr/>
          <p:nvPr/>
        </p:nvSpPr>
        <p:spPr>
          <a:xfrm>
            <a:off x="1687152" y="2460183"/>
            <a:ext cx="5943104" cy="1938992"/>
          </a:xfrm>
          <a:prstGeom prst="rect">
            <a:avLst/>
          </a:prstGeom>
        </p:spPr>
        <p:txBody>
          <a:bodyPr wrap="square">
            <a:spAutoFit/>
          </a:bodyPr>
          <a:lstStyle/>
          <a:p>
            <a:pPr lvl="1" algn="ctr" defTabSz="685800"/>
            <a:r>
              <a:rPr lang="en-SG" sz="2200" dirty="0" smtClean="0">
                <a:latin typeface="Product Sans" panose="020B0403030502040203" pitchFamily="34" charset="0"/>
              </a:rPr>
              <a:t>Allot is </a:t>
            </a:r>
            <a:r>
              <a:rPr lang="en-SG" sz="2200" dirty="0">
                <a:latin typeface="Product Sans" panose="020B0403030502040203" pitchFamily="34" charset="0"/>
              </a:rPr>
              <a:t>intelligent, </a:t>
            </a:r>
            <a:r>
              <a:rPr lang="en-SG" sz="2200" dirty="0" smtClean="0">
                <a:latin typeface="Product Sans" panose="020B0403030502040203" pitchFamily="34" charset="0"/>
              </a:rPr>
              <a:t>efficient and a </a:t>
            </a:r>
            <a:r>
              <a:rPr lang="en-SG" sz="2200" dirty="0" smtClean="0">
                <a:latin typeface="Product Sans" panose="020B0403030502040203" pitchFamily="34" charset="0"/>
              </a:rPr>
              <a:t>dynamic </a:t>
            </a:r>
            <a:r>
              <a:rPr lang="en-SG" sz="2200" dirty="0">
                <a:latin typeface="Product Sans" panose="020B0403030502040203" pitchFamily="34" charset="0"/>
              </a:rPr>
              <a:t>scheduler </a:t>
            </a:r>
            <a:r>
              <a:rPr lang="en-SG" sz="2200" dirty="0" smtClean="0">
                <a:latin typeface="Product Sans" panose="020B0403030502040203" pitchFamily="34" charset="0"/>
              </a:rPr>
              <a:t>to boost </a:t>
            </a:r>
            <a:r>
              <a:rPr lang="en-SG" sz="2200" dirty="0">
                <a:latin typeface="Product Sans" panose="020B0403030502040203" pitchFamily="34" charset="0"/>
              </a:rPr>
              <a:t>time management for secondary </a:t>
            </a:r>
            <a:r>
              <a:rPr lang="en-SG" sz="2200" dirty="0" smtClean="0">
                <a:latin typeface="Product Sans" panose="020B0403030502040203" pitchFamily="34" charset="0"/>
              </a:rPr>
              <a:t>students. It helps </a:t>
            </a:r>
            <a:r>
              <a:rPr lang="en-SG" sz="2200" dirty="0">
                <a:latin typeface="Product Sans" panose="020B0403030502040203" pitchFamily="34" charset="0"/>
              </a:rPr>
              <a:t>students be more productive and stay on </a:t>
            </a:r>
            <a:r>
              <a:rPr lang="en-SG" sz="2200" dirty="0" smtClean="0">
                <a:latin typeface="Product Sans" panose="020B0403030502040203" pitchFamily="34" charset="0"/>
              </a:rPr>
              <a:t>task</a:t>
            </a:r>
            <a:r>
              <a:rPr lang="en-SG" sz="2200" dirty="0" smtClean="0">
                <a:latin typeface="Product Sans" panose="020B0403030502040203" pitchFamily="34" charset="0"/>
              </a:rPr>
              <a:t>.</a:t>
            </a:r>
          </a:p>
          <a:p>
            <a:pPr lvl="1" algn="ctr" defTabSz="685800"/>
            <a:endParaRPr lang="en-SG" sz="1000" dirty="0">
              <a:latin typeface="Product Sans" panose="020B0403030502040203" pitchFamily="34" charset="0"/>
            </a:endParaRPr>
          </a:p>
          <a:p>
            <a:pPr lvl="1" algn="ctr" defTabSz="685800"/>
            <a:r>
              <a:rPr lang="en-SG" sz="2200" dirty="0" smtClean="0">
                <a:latin typeface="Product Sans" panose="020B0403030502040203" pitchFamily="34" charset="0"/>
              </a:rPr>
              <a:t>Language use: Java, </a:t>
            </a:r>
            <a:r>
              <a:rPr lang="en-SG" sz="2200" dirty="0" err="1" smtClean="0">
                <a:latin typeface="Product Sans" panose="020B0403030502040203" pitchFamily="34" charset="0"/>
              </a:rPr>
              <a:t>Kotlin</a:t>
            </a:r>
            <a:r>
              <a:rPr lang="en-SG" sz="2200" dirty="0" smtClean="0">
                <a:latin typeface="Product Sans" panose="020B0403030502040203" pitchFamily="34" charset="0"/>
              </a:rPr>
              <a:t>, PHP, C++</a:t>
            </a:r>
            <a:endParaRPr lang="en-SG" sz="2200" dirty="0" smtClean="0">
              <a:latin typeface="Product Sans" panose="020B0403030502040203" pitchFamily="34"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98137" y="1237868"/>
            <a:ext cx="958276" cy="958276"/>
          </a:xfrm>
          <a:prstGeom prst="rect">
            <a:avLst/>
          </a:prstGeom>
        </p:spPr>
      </p:pic>
    </p:spTree>
    <p:extLst>
      <p:ext uri="{BB962C8B-B14F-4D97-AF65-F5344CB8AC3E}">
        <p14:creationId xmlns:p14="http://schemas.microsoft.com/office/powerpoint/2010/main" val="2961649903"/>
      </p:ext>
    </p:extLst>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4043855"/>
            <a:ext cx="9144000" cy="18209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12" name="矩形 11"/>
          <p:cNvSpPr/>
          <p:nvPr/>
        </p:nvSpPr>
        <p:spPr>
          <a:xfrm>
            <a:off x="0" y="0"/>
            <a:ext cx="9144000" cy="919942"/>
          </a:xfrm>
          <a:prstGeom prst="rect">
            <a:avLst/>
          </a:prstGeom>
          <a:solidFill>
            <a:srgbClr val="4285F4"/>
          </a:solidFill>
          <a:ln>
            <a:noFill/>
          </a:ln>
          <a:effectLst>
            <a:outerShdw blurRad="63500" dist="127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3" name="TextBox 2"/>
          <p:cNvSpPr txBox="1"/>
          <p:nvPr/>
        </p:nvSpPr>
        <p:spPr>
          <a:xfrm>
            <a:off x="182880" y="182881"/>
            <a:ext cx="2261062" cy="1015663"/>
          </a:xfrm>
          <a:prstGeom prst="rect">
            <a:avLst/>
          </a:prstGeom>
          <a:noFill/>
        </p:spPr>
        <p:txBody>
          <a:bodyPr wrap="square" rtlCol="0">
            <a:spAutoFit/>
          </a:bodyPr>
          <a:lstStyle/>
          <a:p>
            <a:r>
              <a:rPr lang="en-SG" sz="3200" dirty="0">
                <a:solidFill>
                  <a:schemeClr val="bg1"/>
                </a:solidFill>
                <a:latin typeface="Product Sans" panose="020B0403030502040203" pitchFamily="34" charset="0"/>
              </a:rPr>
              <a:t>Rationale</a:t>
            </a:r>
          </a:p>
          <a:p>
            <a:r>
              <a:rPr lang="en-SG" dirty="0"/>
              <a:t/>
            </a:r>
            <a:br>
              <a:rPr lang="en-SG" dirty="0"/>
            </a:br>
            <a:endParaRPr lang="en-SG" dirty="0"/>
          </a:p>
        </p:txBody>
      </p:sp>
      <p:sp>
        <p:nvSpPr>
          <p:cNvPr id="10" name="Shape 79"/>
          <p:cNvSpPr txBox="1">
            <a:spLocks/>
          </p:cNvSpPr>
          <p:nvPr/>
        </p:nvSpPr>
        <p:spPr>
          <a:xfrm>
            <a:off x="460950" y="1266098"/>
            <a:ext cx="8222100" cy="3544199"/>
          </a:xfrm>
          <a:prstGeom prst="rect">
            <a:avLst/>
          </a:prstGeom>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285750" indent="-285750" fontAlgn="base">
              <a:buFont typeface="Arial" panose="020B0604020202020204" pitchFamily="34" charset="0"/>
              <a:buChar char="•"/>
            </a:pPr>
            <a:r>
              <a:rPr lang="en-SG" sz="2000" dirty="0" smtClean="0">
                <a:latin typeface="Arial" panose="020B0604020202020204" pitchFamily="34" charset="0"/>
                <a:ea typeface="Roboto" panose="02000000000000000000" pitchFamily="2" charset="0"/>
                <a:cs typeface="Arial" panose="020B0604020202020204" pitchFamily="34" charset="0"/>
              </a:rPr>
              <a:t>15 year old students devote 9.4 hrs to do homework a week</a:t>
            </a:r>
          </a:p>
          <a:p>
            <a:pPr fontAlgn="base"/>
            <a:endParaRPr lang="en-SG" sz="2000" dirty="0" smtClean="0">
              <a:latin typeface="Arial" panose="020B0604020202020204" pitchFamily="34" charset="0"/>
              <a:ea typeface="Roboto" panose="02000000000000000000" pitchFamily="2" charset="0"/>
              <a:cs typeface="Arial" panose="020B0604020202020204" pitchFamily="34" charset="0"/>
            </a:endParaRPr>
          </a:p>
          <a:p>
            <a:r>
              <a:rPr lang="en-SG" sz="2200" dirty="0" smtClean="0">
                <a:latin typeface="Arial" panose="020B0604020202020204" pitchFamily="34" charset="0"/>
                <a:ea typeface="Roboto" panose="02000000000000000000" pitchFamily="2" charset="0"/>
                <a:cs typeface="Arial" panose="020B0604020202020204" pitchFamily="34" charset="0"/>
              </a:rPr>
              <a:t>This shows how time management is even more important effectively complete homework</a:t>
            </a:r>
          </a:p>
          <a:p>
            <a:endParaRPr lang="en-SG" sz="2000" dirty="0" smtClean="0">
              <a:latin typeface="Arial" panose="020B0604020202020204" pitchFamily="34" charset="0"/>
              <a:ea typeface="Roboto" panose="02000000000000000000" pitchFamily="2" charset="0"/>
              <a:cs typeface="Arial" panose="020B0604020202020204" pitchFamily="34" charset="0"/>
            </a:endParaRPr>
          </a:p>
          <a:p>
            <a:pPr marL="285750" indent="-285750" fontAlgn="base">
              <a:buFont typeface="Arial" panose="020B0604020202020204" pitchFamily="34" charset="0"/>
              <a:buChar char="•"/>
            </a:pPr>
            <a:r>
              <a:rPr lang="en-SG" sz="2000" dirty="0" smtClean="0">
                <a:latin typeface="Arial" panose="020B0604020202020204" pitchFamily="34" charset="0"/>
                <a:ea typeface="Roboto" panose="02000000000000000000" pitchFamily="2" charset="0"/>
                <a:cs typeface="Arial" panose="020B0604020202020204" pitchFamily="34" charset="0"/>
              </a:rPr>
              <a:t>80% of students reported that they switch between studying and technology. </a:t>
            </a:r>
          </a:p>
          <a:p>
            <a:pPr fontAlgn="base"/>
            <a:endParaRPr lang="en-SG" sz="2000" dirty="0" smtClean="0">
              <a:latin typeface="Arial" panose="020B0604020202020204" pitchFamily="34" charset="0"/>
              <a:ea typeface="Roboto" panose="02000000000000000000" pitchFamily="2" charset="0"/>
              <a:cs typeface="Arial" panose="020B0604020202020204" pitchFamily="34" charset="0"/>
            </a:endParaRPr>
          </a:p>
          <a:p>
            <a:r>
              <a:rPr lang="en-SG" sz="2200" dirty="0" smtClean="0">
                <a:latin typeface="Arial" panose="020B0604020202020204" pitchFamily="34" charset="0"/>
                <a:ea typeface="Roboto" panose="02000000000000000000" pitchFamily="2" charset="0"/>
                <a:cs typeface="Arial" panose="020B0604020202020204" pitchFamily="34" charset="0"/>
              </a:rPr>
              <a:t>This shows the importance to restrict access to unnecessary apps</a:t>
            </a:r>
            <a:endParaRPr lang="en-SG" sz="2200" dirty="0">
              <a:latin typeface="Arial" panose="020B0604020202020204" pitchFamily="34" charset="0"/>
              <a:ea typeface="Roboto" panose="02000000000000000000" pitchFamily="2" charset="0"/>
              <a:cs typeface="Arial" panose="020B0604020202020204" pitchFamily="34" charset="0"/>
            </a:endParaRPr>
          </a:p>
        </p:txBody>
      </p:sp>
    </p:spTree>
    <p:custDataLst>
      <p:tags r:id="rId1"/>
    </p:custDataLst>
    <p:extLst>
      <p:ext uri="{BB962C8B-B14F-4D97-AF65-F5344CB8AC3E}">
        <p14:creationId xmlns:p14="http://schemas.microsoft.com/office/powerpoint/2010/main" val="1015078424"/>
      </p:ext>
    </p:extLst>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4043855"/>
            <a:ext cx="9144000" cy="18209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12" name="矩形 11"/>
          <p:cNvSpPr/>
          <p:nvPr/>
        </p:nvSpPr>
        <p:spPr>
          <a:xfrm>
            <a:off x="0" y="0"/>
            <a:ext cx="9144000" cy="919942"/>
          </a:xfrm>
          <a:prstGeom prst="rect">
            <a:avLst/>
          </a:prstGeom>
          <a:solidFill>
            <a:srgbClr val="4285F4"/>
          </a:solidFill>
          <a:ln>
            <a:noFill/>
          </a:ln>
          <a:effectLst>
            <a:outerShdw blurRad="63500" dist="127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3" name="TextBox 2"/>
          <p:cNvSpPr txBox="1"/>
          <p:nvPr/>
        </p:nvSpPr>
        <p:spPr>
          <a:xfrm>
            <a:off x="182880" y="182881"/>
            <a:ext cx="3525120" cy="800219"/>
          </a:xfrm>
          <a:prstGeom prst="rect">
            <a:avLst/>
          </a:prstGeom>
          <a:noFill/>
        </p:spPr>
        <p:txBody>
          <a:bodyPr wrap="square" rtlCol="0">
            <a:spAutoFit/>
          </a:bodyPr>
          <a:lstStyle/>
          <a:p>
            <a:r>
              <a:rPr lang="en-SG" sz="3200" dirty="0" smtClean="0">
                <a:solidFill>
                  <a:schemeClr val="bg1"/>
                </a:solidFill>
                <a:latin typeface="Product Sans" panose="020B0403030502040203" pitchFamily="34" charset="0"/>
              </a:rPr>
              <a:t>Target Audience</a:t>
            </a:r>
            <a:r>
              <a:rPr lang="en-SG" dirty="0"/>
              <a:t/>
            </a:r>
            <a:br>
              <a:rPr lang="en-SG" dirty="0"/>
            </a:br>
            <a:endParaRPr lang="en-SG" dirty="0"/>
          </a:p>
        </p:txBody>
      </p:sp>
      <p:sp>
        <p:nvSpPr>
          <p:cNvPr id="10" name="Shape 79"/>
          <p:cNvSpPr txBox="1">
            <a:spLocks/>
          </p:cNvSpPr>
          <p:nvPr/>
        </p:nvSpPr>
        <p:spPr>
          <a:xfrm>
            <a:off x="460950" y="1266098"/>
            <a:ext cx="8222100" cy="3544199"/>
          </a:xfrm>
          <a:prstGeom prst="rect">
            <a:avLst/>
          </a:prstGeom>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SG" sz="2350" dirty="0"/>
              <a:t>Secondary school </a:t>
            </a:r>
            <a:r>
              <a:rPr lang="en-SG" sz="2350" dirty="0" smtClean="0"/>
              <a:t>students</a:t>
            </a:r>
          </a:p>
          <a:p>
            <a:endParaRPr lang="en-SG" sz="2350" dirty="0"/>
          </a:p>
          <a:p>
            <a:pPr marL="342900" indent="-342900">
              <a:buFont typeface="Arial" panose="020B0604020202020204" pitchFamily="34" charset="0"/>
              <a:buChar char="•"/>
            </a:pPr>
            <a:r>
              <a:rPr lang="en-SG" sz="2000" b="1" dirty="0"/>
              <a:t>Increased</a:t>
            </a:r>
            <a:r>
              <a:rPr lang="en-SG" sz="2000" dirty="0"/>
              <a:t> amount of commitments, homework, </a:t>
            </a:r>
            <a:r>
              <a:rPr lang="en-SG" sz="2000" dirty="0" smtClean="0"/>
              <a:t>academic</a:t>
            </a:r>
          </a:p>
          <a:p>
            <a:r>
              <a:rPr lang="en-SG" sz="2000" dirty="0" smtClean="0"/>
              <a:t>     expectations</a:t>
            </a:r>
            <a:r>
              <a:rPr lang="en-SG" sz="2000" dirty="0"/>
              <a:t>, project work compared to primary </a:t>
            </a:r>
            <a:r>
              <a:rPr lang="en-SG" sz="2000" dirty="0" smtClean="0"/>
              <a:t>school</a:t>
            </a:r>
          </a:p>
          <a:p>
            <a:endParaRPr lang="en-SG" sz="2000" dirty="0"/>
          </a:p>
          <a:p>
            <a:pPr marL="342900" lvl="1" indent="-342900" fontAlgn="base">
              <a:buFont typeface="Arial" panose="020B0604020202020204" pitchFamily="34" charset="0"/>
              <a:buChar char="•"/>
            </a:pPr>
            <a:r>
              <a:rPr lang="en-SG" sz="2000" dirty="0"/>
              <a:t>Students become </a:t>
            </a:r>
            <a:r>
              <a:rPr lang="en-SG" sz="2000" b="1" dirty="0"/>
              <a:t>stressed</a:t>
            </a:r>
            <a:r>
              <a:rPr lang="en-SG" sz="2000" dirty="0"/>
              <a:t> and </a:t>
            </a:r>
            <a:r>
              <a:rPr lang="en-SG" sz="2000" b="1" dirty="0"/>
              <a:t>quality of work </a:t>
            </a:r>
            <a:r>
              <a:rPr lang="en-SG" sz="2000" b="1" dirty="0" smtClean="0"/>
              <a:t>drops</a:t>
            </a:r>
          </a:p>
          <a:p>
            <a:pPr lvl="1" fontAlgn="base"/>
            <a:endParaRPr lang="en-SG" sz="2000" b="1" dirty="0"/>
          </a:p>
          <a:p>
            <a:pPr marL="342900" indent="-342900" fontAlgn="base">
              <a:buFont typeface="Arial" panose="020B0604020202020204" pitchFamily="34" charset="0"/>
              <a:buChar char="•"/>
            </a:pPr>
            <a:r>
              <a:rPr lang="en-SG" sz="2000" dirty="0"/>
              <a:t>Mobile phones </a:t>
            </a:r>
            <a:r>
              <a:rPr lang="en-SG" sz="2000" b="1" dirty="0" smtClean="0"/>
              <a:t>distracting in </a:t>
            </a:r>
            <a:r>
              <a:rPr lang="en-SG" sz="2000" b="1" dirty="0"/>
              <a:t>their </a:t>
            </a:r>
            <a:r>
              <a:rPr lang="en-SG" sz="2000" b="1" dirty="0" smtClean="0"/>
              <a:t>studies</a:t>
            </a:r>
            <a:endParaRPr lang="en-SG" sz="2000" b="1" dirty="0"/>
          </a:p>
        </p:txBody>
      </p:sp>
    </p:spTree>
    <p:custDataLst>
      <p:tags r:id="rId1"/>
    </p:custDataLst>
    <p:extLst>
      <p:ext uri="{BB962C8B-B14F-4D97-AF65-F5344CB8AC3E}">
        <p14:creationId xmlns:p14="http://schemas.microsoft.com/office/powerpoint/2010/main" val="4011022478"/>
      </p:ext>
    </p:extLst>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utoShape 6" descr="http://hdwallpaperhub.net/wallpapers/l/1920x1080/67/minimalistic_plains_google_now_1920x1080_66825.jpg"/>
          <p:cNvSpPr>
            <a:spLocks noChangeAspect="1" noChangeArrowheads="1"/>
          </p:cNvSpPr>
          <p:nvPr/>
        </p:nvSpPr>
        <p:spPr bwMode="auto">
          <a:xfrm>
            <a:off x="116681" y="-108347"/>
            <a:ext cx="228600" cy="2286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endParaRPr lang="en-GB" sz="1350" kern="1200">
              <a:solidFill>
                <a:prstClr val="black"/>
              </a:solidFill>
              <a:latin typeface="Calibri" panose="020F0502020204030204"/>
              <a:ea typeface="+mn-ea"/>
              <a:cs typeface="+mn-cs"/>
            </a:endParaRPr>
          </a:p>
        </p:txBody>
      </p:sp>
      <p:sp>
        <p:nvSpPr>
          <p:cNvPr id="14" name="TextBox 13"/>
          <p:cNvSpPr txBox="1"/>
          <p:nvPr/>
        </p:nvSpPr>
        <p:spPr>
          <a:xfrm rot="16200000">
            <a:off x="-753922" y="2930276"/>
            <a:ext cx="3979071" cy="461665"/>
          </a:xfrm>
          <a:prstGeom prst="rect">
            <a:avLst/>
          </a:prstGeom>
          <a:noFill/>
        </p:spPr>
        <p:txBody>
          <a:bodyPr wrap="square" rtlCol="0">
            <a:spAutoFit/>
          </a:bodyPr>
          <a:lstStyle/>
          <a:p>
            <a:pPr algn="r" defTabSz="685800"/>
            <a:r>
              <a:rPr lang="en-GB" sz="2400" b="1" kern="1200" dirty="0">
                <a:solidFill>
                  <a:prstClr val="white"/>
                </a:solidFill>
                <a:latin typeface="Roboto" panose="02000000000000000000" pitchFamily="2" charset="0"/>
                <a:ea typeface="Roboto" panose="02000000000000000000" pitchFamily="2" charset="0"/>
                <a:cs typeface="+mn-cs"/>
              </a:rPr>
              <a:t>Section Subtitle</a:t>
            </a:r>
          </a:p>
        </p:txBody>
      </p:sp>
      <p:grpSp>
        <p:nvGrpSpPr>
          <p:cNvPr id="4" name="Group 3"/>
          <p:cNvGrpSpPr/>
          <p:nvPr/>
        </p:nvGrpSpPr>
        <p:grpSpPr>
          <a:xfrm>
            <a:off x="46831" y="222595"/>
            <a:ext cx="9580375" cy="3827839"/>
            <a:chOff x="46831" y="222595"/>
            <a:chExt cx="9580375" cy="3827839"/>
          </a:xfrm>
        </p:grpSpPr>
        <p:graphicFrame>
          <p:nvGraphicFramePr>
            <p:cNvPr id="20" name="Chart 19"/>
            <p:cNvGraphicFramePr/>
            <p:nvPr>
              <p:extLst>
                <p:ext uri="{D42A27DB-BD31-4B8C-83A1-F6EECF244321}">
                  <p14:modId xmlns:p14="http://schemas.microsoft.com/office/powerpoint/2010/main" val="3345869046"/>
                </p:ext>
              </p:extLst>
            </p:nvPr>
          </p:nvGraphicFramePr>
          <p:xfrm>
            <a:off x="46831" y="1171572"/>
            <a:ext cx="3134519" cy="287886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2" name="Chart 21"/>
            <p:cNvGraphicFramePr/>
            <p:nvPr>
              <p:extLst>
                <p:ext uri="{D42A27DB-BD31-4B8C-83A1-F6EECF244321}">
                  <p14:modId xmlns:p14="http://schemas.microsoft.com/office/powerpoint/2010/main" val="3401802344"/>
                </p:ext>
              </p:extLst>
            </p:nvPr>
          </p:nvGraphicFramePr>
          <p:xfrm>
            <a:off x="2980531" y="1171572"/>
            <a:ext cx="3134519" cy="287886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4" name="Chart 23"/>
            <p:cNvGraphicFramePr/>
            <p:nvPr>
              <p:extLst>
                <p:ext uri="{D42A27DB-BD31-4B8C-83A1-F6EECF244321}">
                  <p14:modId xmlns:p14="http://schemas.microsoft.com/office/powerpoint/2010/main" val="4044696871"/>
                </p:ext>
              </p:extLst>
            </p:nvPr>
          </p:nvGraphicFramePr>
          <p:xfrm>
            <a:off x="5933281" y="1171573"/>
            <a:ext cx="3134519" cy="2878861"/>
          </p:xfrm>
          <a:graphic>
            <a:graphicData uri="http://schemas.openxmlformats.org/drawingml/2006/chart">
              <c:chart xmlns:c="http://schemas.openxmlformats.org/drawingml/2006/chart" xmlns:r="http://schemas.openxmlformats.org/officeDocument/2006/relationships" r:id="rId4"/>
            </a:graphicData>
          </a:graphic>
        </p:graphicFrame>
        <p:sp>
          <p:nvSpPr>
            <p:cNvPr id="2" name="TextBox 1"/>
            <p:cNvSpPr txBox="1"/>
            <p:nvPr/>
          </p:nvSpPr>
          <p:spPr>
            <a:xfrm>
              <a:off x="195172" y="222595"/>
              <a:ext cx="3130776" cy="1015663"/>
            </a:xfrm>
            <a:prstGeom prst="rect">
              <a:avLst/>
            </a:prstGeom>
            <a:noFill/>
          </p:spPr>
          <p:txBody>
            <a:bodyPr wrap="square" rtlCol="0">
              <a:spAutoFit/>
            </a:bodyPr>
            <a:lstStyle/>
            <a:p>
              <a:r>
                <a:rPr lang="en-SG" sz="2000" dirty="0"/>
                <a:t>A</a:t>
              </a:r>
              <a:r>
                <a:rPr lang="en-SG" sz="2000" dirty="0" smtClean="0"/>
                <a:t>re </a:t>
              </a:r>
              <a:r>
                <a:rPr lang="en-SG" sz="2000" dirty="0"/>
                <a:t>you able to plan your after school </a:t>
              </a:r>
              <a:r>
                <a:rPr lang="en-SG" sz="2000" dirty="0" smtClean="0"/>
                <a:t>activities</a:t>
              </a:r>
              <a:r>
                <a:rPr lang="en-SG" sz="2000" dirty="0"/>
                <a:t> </a:t>
              </a:r>
              <a:r>
                <a:rPr lang="en-SG" sz="2000" dirty="0" smtClean="0"/>
                <a:t>with a packed schedule</a:t>
              </a:r>
              <a:endParaRPr lang="en-SG" sz="2000" dirty="0"/>
            </a:p>
          </p:txBody>
        </p:sp>
        <p:sp>
          <p:nvSpPr>
            <p:cNvPr id="26" name="TextBox 25"/>
            <p:cNvSpPr txBox="1"/>
            <p:nvPr/>
          </p:nvSpPr>
          <p:spPr>
            <a:xfrm>
              <a:off x="6404246" y="267337"/>
              <a:ext cx="2125057" cy="1015663"/>
            </a:xfrm>
            <a:prstGeom prst="rect">
              <a:avLst/>
            </a:prstGeom>
            <a:noFill/>
          </p:spPr>
          <p:txBody>
            <a:bodyPr wrap="square" rtlCol="0">
              <a:spAutoFit/>
            </a:bodyPr>
            <a:lstStyle/>
            <a:p>
              <a:r>
                <a:rPr lang="en-SG" sz="2000" dirty="0"/>
                <a:t>Do you have 9 or more hours of sleep everyday?</a:t>
              </a:r>
            </a:p>
          </p:txBody>
        </p:sp>
        <p:sp>
          <p:nvSpPr>
            <p:cNvPr id="34" name="TextBox 33"/>
            <p:cNvSpPr txBox="1"/>
            <p:nvPr/>
          </p:nvSpPr>
          <p:spPr>
            <a:xfrm>
              <a:off x="6733005" y="1588279"/>
              <a:ext cx="1998071" cy="477054"/>
            </a:xfrm>
            <a:prstGeom prst="rect">
              <a:avLst/>
            </a:prstGeom>
            <a:noFill/>
          </p:spPr>
          <p:txBody>
            <a:bodyPr wrap="square" rtlCol="0">
              <a:spAutoFit/>
            </a:bodyPr>
            <a:lstStyle/>
            <a:p>
              <a:r>
                <a:rPr lang="en-SG" sz="2500" dirty="0" smtClean="0"/>
                <a:t>Yes</a:t>
              </a:r>
              <a:endParaRPr lang="en-SG" sz="2500" dirty="0"/>
            </a:p>
          </p:txBody>
        </p:sp>
        <p:sp>
          <p:nvSpPr>
            <p:cNvPr id="35" name="TextBox 34"/>
            <p:cNvSpPr txBox="1"/>
            <p:nvPr/>
          </p:nvSpPr>
          <p:spPr>
            <a:xfrm>
              <a:off x="4249010" y="3391277"/>
              <a:ext cx="1998071" cy="477054"/>
            </a:xfrm>
            <a:prstGeom prst="rect">
              <a:avLst/>
            </a:prstGeom>
            <a:noFill/>
          </p:spPr>
          <p:txBody>
            <a:bodyPr wrap="square" rtlCol="0">
              <a:spAutoFit/>
            </a:bodyPr>
            <a:lstStyle/>
            <a:p>
              <a:r>
                <a:rPr lang="en-SG" sz="2500" dirty="0" smtClean="0"/>
                <a:t>4</a:t>
              </a:r>
              <a:endParaRPr lang="en-SG" sz="2500" dirty="0"/>
            </a:p>
          </p:txBody>
        </p:sp>
        <p:sp>
          <p:nvSpPr>
            <p:cNvPr id="42" name="TextBox 41"/>
            <p:cNvSpPr txBox="1"/>
            <p:nvPr/>
          </p:nvSpPr>
          <p:spPr>
            <a:xfrm>
              <a:off x="3447172" y="256393"/>
              <a:ext cx="2068972" cy="1015663"/>
            </a:xfrm>
            <a:prstGeom prst="rect">
              <a:avLst/>
            </a:prstGeom>
            <a:noFill/>
          </p:spPr>
          <p:txBody>
            <a:bodyPr wrap="square" rtlCol="0">
              <a:spAutoFit/>
            </a:bodyPr>
            <a:lstStyle/>
            <a:p>
              <a:r>
                <a:rPr lang="en-SG" sz="2000" dirty="0" smtClean="0"/>
                <a:t>Using their phones for leisure purposes</a:t>
              </a:r>
              <a:endParaRPr lang="en-SG" sz="2000" dirty="0"/>
            </a:p>
          </p:txBody>
        </p:sp>
        <p:sp>
          <p:nvSpPr>
            <p:cNvPr id="44" name="TextBox 43"/>
            <p:cNvSpPr txBox="1"/>
            <p:nvPr/>
          </p:nvSpPr>
          <p:spPr>
            <a:xfrm>
              <a:off x="4943522" y="2410089"/>
              <a:ext cx="1998071" cy="477054"/>
            </a:xfrm>
            <a:prstGeom prst="rect">
              <a:avLst/>
            </a:prstGeom>
            <a:noFill/>
          </p:spPr>
          <p:txBody>
            <a:bodyPr wrap="square" rtlCol="0">
              <a:spAutoFit/>
            </a:bodyPr>
            <a:lstStyle/>
            <a:p>
              <a:r>
                <a:rPr lang="en-SG" sz="2500" dirty="0"/>
                <a:t>5</a:t>
              </a:r>
            </a:p>
          </p:txBody>
        </p:sp>
        <p:sp>
          <p:nvSpPr>
            <p:cNvPr id="45" name="TextBox 44"/>
            <p:cNvSpPr txBox="1"/>
            <p:nvPr/>
          </p:nvSpPr>
          <p:spPr>
            <a:xfrm>
              <a:off x="7629135" y="2887143"/>
              <a:ext cx="1998071" cy="477054"/>
            </a:xfrm>
            <a:prstGeom prst="rect">
              <a:avLst/>
            </a:prstGeom>
            <a:noFill/>
          </p:spPr>
          <p:txBody>
            <a:bodyPr wrap="square" rtlCol="0">
              <a:spAutoFit/>
            </a:bodyPr>
            <a:lstStyle/>
            <a:p>
              <a:r>
                <a:rPr lang="en-SG" sz="2500" dirty="0" smtClean="0"/>
                <a:t>No</a:t>
              </a:r>
              <a:endParaRPr lang="en-SG" sz="2500" dirty="0"/>
            </a:p>
          </p:txBody>
        </p:sp>
        <p:sp>
          <p:nvSpPr>
            <p:cNvPr id="46" name="TextBox 45"/>
            <p:cNvSpPr txBox="1"/>
            <p:nvPr/>
          </p:nvSpPr>
          <p:spPr>
            <a:xfrm>
              <a:off x="3812226" y="3153126"/>
              <a:ext cx="446061" cy="707886"/>
            </a:xfrm>
            <a:prstGeom prst="rect">
              <a:avLst/>
            </a:prstGeom>
            <a:noFill/>
          </p:spPr>
          <p:txBody>
            <a:bodyPr wrap="square" rtlCol="0">
              <a:spAutoFit/>
            </a:bodyPr>
            <a:lstStyle/>
            <a:p>
              <a:r>
                <a:rPr lang="en-SG" sz="2500" dirty="0" smtClean="0"/>
                <a:t>3</a:t>
              </a:r>
            </a:p>
            <a:p>
              <a:endParaRPr lang="en-SG" sz="1500" dirty="0"/>
            </a:p>
          </p:txBody>
        </p:sp>
        <p:sp>
          <p:nvSpPr>
            <p:cNvPr id="47" name="TextBox 46"/>
            <p:cNvSpPr txBox="1"/>
            <p:nvPr/>
          </p:nvSpPr>
          <p:spPr>
            <a:xfrm>
              <a:off x="3508539" y="2381394"/>
              <a:ext cx="1059007" cy="477054"/>
            </a:xfrm>
            <a:prstGeom prst="rect">
              <a:avLst/>
            </a:prstGeom>
            <a:noFill/>
          </p:spPr>
          <p:txBody>
            <a:bodyPr wrap="square" rtlCol="0">
              <a:spAutoFit/>
            </a:bodyPr>
            <a:lstStyle/>
            <a:p>
              <a:r>
                <a:rPr lang="en-SG" sz="2500" dirty="0" smtClean="0"/>
                <a:t>2</a:t>
              </a:r>
              <a:r>
                <a:rPr lang="en-SG" sz="1500" dirty="0" smtClean="0"/>
                <a:t> </a:t>
              </a:r>
              <a:endParaRPr lang="en-SG" sz="1500" dirty="0"/>
            </a:p>
          </p:txBody>
        </p:sp>
        <p:sp>
          <p:nvSpPr>
            <p:cNvPr id="48" name="TextBox 47"/>
            <p:cNvSpPr txBox="1"/>
            <p:nvPr/>
          </p:nvSpPr>
          <p:spPr>
            <a:xfrm>
              <a:off x="3952318" y="1743238"/>
              <a:ext cx="1998071" cy="477054"/>
            </a:xfrm>
            <a:prstGeom prst="rect">
              <a:avLst/>
            </a:prstGeom>
            <a:noFill/>
          </p:spPr>
          <p:txBody>
            <a:bodyPr wrap="square" rtlCol="0">
              <a:spAutoFit/>
            </a:bodyPr>
            <a:lstStyle/>
            <a:p>
              <a:r>
                <a:rPr lang="en-SG" sz="2500" dirty="0" smtClean="0"/>
                <a:t>1</a:t>
              </a:r>
              <a:endParaRPr lang="en-SG" sz="2500" dirty="0"/>
            </a:p>
          </p:txBody>
        </p:sp>
        <p:sp>
          <p:nvSpPr>
            <p:cNvPr id="49" name="TextBox 48"/>
            <p:cNvSpPr txBox="1"/>
            <p:nvPr/>
          </p:nvSpPr>
          <p:spPr>
            <a:xfrm>
              <a:off x="562980" y="2065333"/>
              <a:ext cx="1998071" cy="477054"/>
            </a:xfrm>
            <a:prstGeom prst="rect">
              <a:avLst/>
            </a:prstGeom>
            <a:noFill/>
          </p:spPr>
          <p:txBody>
            <a:bodyPr wrap="square" rtlCol="0">
              <a:spAutoFit/>
            </a:bodyPr>
            <a:lstStyle/>
            <a:p>
              <a:r>
                <a:rPr lang="en-SG" sz="2500" dirty="0" smtClean="0"/>
                <a:t>4</a:t>
              </a:r>
              <a:endParaRPr lang="en-SG" sz="2500" dirty="0"/>
            </a:p>
          </p:txBody>
        </p:sp>
        <p:sp>
          <p:nvSpPr>
            <p:cNvPr id="50" name="TextBox 49"/>
            <p:cNvSpPr txBox="1"/>
            <p:nvPr/>
          </p:nvSpPr>
          <p:spPr>
            <a:xfrm>
              <a:off x="2167374" y="2476389"/>
              <a:ext cx="838689" cy="477054"/>
            </a:xfrm>
            <a:prstGeom prst="rect">
              <a:avLst/>
            </a:prstGeom>
            <a:noFill/>
          </p:spPr>
          <p:txBody>
            <a:bodyPr wrap="square" rtlCol="0">
              <a:spAutoFit/>
            </a:bodyPr>
            <a:lstStyle/>
            <a:p>
              <a:r>
                <a:rPr lang="en-SG" sz="2500" dirty="0" smtClean="0"/>
                <a:t>1</a:t>
              </a:r>
              <a:endParaRPr lang="en-SG" sz="2500" dirty="0"/>
            </a:p>
          </p:txBody>
        </p:sp>
        <p:sp>
          <p:nvSpPr>
            <p:cNvPr id="51" name="TextBox 50"/>
            <p:cNvSpPr txBox="1"/>
            <p:nvPr/>
          </p:nvSpPr>
          <p:spPr>
            <a:xfrm>
              <a:off x="588512" y="2779042"/>
              <a:ext cx="1998071" cy="707886"/>
            </a:xfrm>
            <a:prstGeom prst="rect">
              <a:avLst/>
            </a:prstGeom>
            <a:noFill/>
          </p:spPr>
          <p:txBody>
            <a:bodyPr wrap="square" rtlCol="0">
              <a:spAutoFit/>
            </a:bodyPr>
            <a:lstStyle/>
            <a:p>
              <a:r>
                <a:rPr lang="en-SG" sz="2500" dirty="0" smtClean="0"/>
                <a:t>3</a:t>
              </a:r>
            </a:p>
            <a:p>
              <a:endParaRPr lang="en-SG" sz="1500" dirty="0"/>
            </a:p>
          </p:txBody>
        </p:sp>
        <p:sp>
          <p:nvSpPr>
            <p:cNvPr id="52" name="TextBox 51"/>
            <p:cNvSpPr txBox="1"/>
            <p:nvPr/>
          </p:nvSpPr>
          <p:spPr>
            <a:xfrm>
              <a:off x="982460" y="3211602"/>
              <a:ext cx="1998071" cy="477054"/>
            </a:xfrm>
            <a:prstGeom prst="rect">
              <a:avLst/>
            </a:prstGeom>
            <a:noFill/>
          </p:spPr>
          <p:txBody>
            <a:bodyPr wrap="square" rtlCol="0">
              <a:spAutoFit/>
            </a:bodyPr>
            <a:lstStyle/>
            <a:p>
              <a:r>
                <a:rPr lang="en-SG" sz="2500" dirty="0" smtClean="0"/>
                <a:t>2 </a:t>
              </a:r>
              <a:endParaRPr lang="en-SG" sz="2500" dirty="0"/>
            </a:p>
          </p:txBody>
        </p:sp>
        <p:sp>
          <p:nvSpPr>
            <p:cNvPr id="53" name="TextBox 52"/>
            <p:cNvSpPr txBox="1"/>
            <p:nvPr/>
          </p:nvSpPr>
          <p:spPr>
            <a:xfrm>
              <a:off x="1127704" y="1609777"/>
              <a:ext cx="1998071" cy="477054"/>
            </a:xfrm>
            <a:prstGeom prst="rect">
              <a:avLst/>
            </a:prstGeom>
            <a:noFill/>
          </p:spPr>
          <p:txBody>
            <a:bodyPr wrap="square" rtlCol="0">
              <a:spAutoFit/>
            </a:bodyPr>
            <a:lstStyle/>
            <a:p>
              <a:r>
                <a:rPr lang="en-SG" sz="2500" dirty="0" smtClean="0"/>
                <a:t>5</a:t>
              </a:r>
              <a:endParaRPr lang="en-SG" sz="2500" dirty="0"/>
            </a:p>
          </p:txBody>
        </p:sp>
      </p:grpSp>
      <p:sp>
        <p:nvSpPr>
          <p:cNvPr id="43" name="矩形 11"/>
          <p:cNvSpPr/>
          <p:nvPr/>
        </p:nvSpPr>
        <p:spPr>
          <a:xfrm>
            <a:off x="-24210" y="4421952"/>
            <a:ext cx="9168210" cy="737468"/>
          </a:xfrm>
          <a:prstGeom prst="rect">
            <a:avLst/>
          </a:prstGeom>
          <a:solidFill>
            <a:srgbClr val="4285F4"/>
          </a:solidFill>
          <a:ln>
            <a:noFill/>
          </a:ln>
          <a:effectLst>
            <a:outerShdw blurRad="63500" dist="127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32" name="TextBox 31"/>
          <p:cNvSpPr txBox="1"/>
          <p:nvPr/>
        </p:nvSpPr>
        <p:spPr>
          <a:xfrm>
            <a:off x="1167854" y="4498961"/>
            <a:ext cx="6790236" cy="553998"/>
          </a:xfrm>
          <a:prstGeom prst="rect">
            <a:avLst/>
          </a:prstGeom>
          <a:noFill/>
        </p:spPr>
        <p:txBody>
          <a:bodyPr wrap="square" rtlCol="0">
            <a:spAutoFit/>
          </a:bodyPr>
          <a:lstStyle/>
          <a:p>
            <a:r>
              <a:rPr lang="en-SG" sz="3000" dirty="0" smtClean="0">
                <a:solidFill>
                  <a:schemeClr val="bg1"/>
                </a:solidFill>
              </a:rPr>
              <a:t>1 </a:t>
            </a:r>
            <a:r>
              <a:rPr lang="en-SG" sz="3000" dirty="0">
                <a:solidFill>
                  <a:schemeClr val="bg1"/>
                </a:solidFill>
              </a:rPr>
              <a:t>being the </a:t>
            </a:r>
            <a:r>
              <a:rPr lang="en-SG" sz="3000" b="1" dirty="0" smtClean="0">
                <a:solidFill>
                  <a:schemeClr val="bg1"/>
                </a:solidFill>
              </a:rPr>
              <a:t>least</a:t>
            </a:r>
            <a:r>
              <a:rPr lang="en-SG" sz="3000" dirty="0" smtClean="0">
                <a:solidFill>
                  <a:schemeClr val="bg1"/>
                </a:solidFill>
              </a:rPr>
              <a:t> and 5 </a:t>
            </a:r>
            <a:r>
              <a:rPr lang="en-SG" sz="3000" dirty="0">
                <a:solidFill>
                  <a:schemeClr val="bg1"/>
                </a:solidFill>
              </a:rPr>
              <a:t>being the </a:t>
            </a:r>
            <a:r>
              <a:rPr lang="en-SG" sz="3000" b="1" dirty="0" smtClean="0">
                <a:solidFill>
                  <a:schemeClr val="bg1"/>
                </a:solidFill>
              </a:rPr>
              <a:t>most</a:t>
            </a:r>
            <a:endParaRPr lang="en-SG" sz="3000" b="1" dirty="0">
              <a:solidFill>
                <a:schemeClr val="bg1"/>
              </a:solidFill>
            </a:endParaRPr>
          </a:p>
        </p:txBody>
      </p:sp>
    </p:spTree>
    <p:extLst>
      <p:ext uri="{BB962C8B-B14F-4D97-AF65-F5344CB8AC3E}">
        <p14:creationId xmlns:p14="http://schemas.microsoft.com/office/powerpoint/2010/main" val="3654943749"/>
      </p:ext>
    </p:extLst>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866274" y="154524"/>
            <a:ext cx="7344466" cy="4144468"/>
            <a:chOff x="922883" y="44050"/>
            <a:chExt cx="7344466" cy="4144468"/>
          </a:xfrm>
        </p:grpSpPr>
        <p:graphicFrame>
          <p:nvGraphicFramePr>
            <p:cNvPr id="20" name="Chart 19"/>
            <p:cNvGraphicFramePr/>
            <p:nvPr>
              <p:extLst>
                <p:ext uri="{D42A27DB-BD31-4B8C-83A1-F6EECF244321}">
                  <p14:modId xmlns:p14="http://schemas.microsoft.com/office/powerpoint/2010/main" val="4156119661"/>
                </p:ext>
              </p:extLst>
            </p:nvPr>
          </p:nvGraphicFramePr>
          <p:xfrm>
            <a:off x="1270615" y="1281757"/>
            <a:ext cx="3134519" cy="287886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2" name="Chart 21"/>
            <p:cNvGraphicFramePr/>
            <p:nvPr>
              <p:extLst>
                <p:ext uri="{D42A27DB-BD31-4B8C-83A1-F6EECF244321}">
                  <p14:modId xmlns:p14="http://schemas.microsoft.com/office/powerpoint/2010/main" val="336109610"/>
                </p:ext>
              </p:extLst>
            </p:nvPr>
          </p:nvGraphicFramePr>
          <p:xfrm>
            <a:off x="4988232" y="1309657"/>
            <a:ext cx="3134519" cy="2878861"/>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p:cNvSpPr txBox="1"/>
            <p:nvPr/>
          </p:nvSpPr>
          <p:spPr>
            <a:xfrm>
              <a:off x="922883" y="44050"/>
              <a:ext cx="3665311" cy="1323439"/>
            </a:xfrm>
            <a:prstGeom prst="rect">
              <a:avLst/>
            </a:prstGeom>
            <a:noFill/>
          </p:spPr>
          <p:txBody>
            <a:bodyPr wrap="square" rtlCol="0">
              <a:spAutoFit/>
            </a:bodyPr>
            <a:lstStyle/>
            <a:p>
              <a:r>
                <a:rPr lang="en-SG" sz="2000" dirty="0" smtClean="0"/>
                <a:t>Do you think having </a:t>
              </a:r>
              <a:r>
                <a:rPr lang="en-SG" sz="2000" dirty="0"/>
                <a:t>an app to efficiently plan out your </a:t>
              </a:r>
              <a:r>
                <a:rPr lang="en-SG" sz="2000" dirty="0" smtClean="0"/>
                <a:t>work and ensure productivity </a:t>
              </a:r>
              <a:r>
                <a:rPr lang="en-SG" sz="2000" dirty="0" smtClean="0"/>
                <a:t>after school will </a:t>
              </a:r>
              <a:r>
                <a:rPr lang="en-SG" sz="2000" dirty="0" smtClean="0"/>
                <a:t>be useful?</a:t>
              </a:r>
              <a:endParaRPr lang="en-SG" sz="2000" dirty="0"/>
            </a:p>
          </p:txBody>
        </p:sp>
        <p:sp>
          <p:nvSpPr>
            <p:cNvPr id="35" name="TextBox 34"/>
            <p:cNvSpPr txBox="1"/>
            <p:nvPr/>
          </p:nvSpPr>
          <p:spPr>
            <a:xfrm>
              <a:off x="6269278" y="3504799"/>
              <a:ext cx="1998071" cy="477054"/>
            </a:xfrm>
            <a:prstGeom prst="rect">
              <a:avLst/>
            </a:prstGeom>
            <a:noFill/>
          </p:spPr>
          <p:txBody>
            <a:bodyPr wrap="square" rtlCol="0">
              <a:spAutoFit/>
            </a:bodyPr>
            <a:lstStyle/>
            <a:p>
              <a:r>
                <a:rPr lang="en-SG" sz="2500" dirty="0" smtClean="0"/>
                <a:t>4</a:t>
              </a:r>
              <a:endParaRPr lang="en-SG" sz="2500" dirty="0"/>
            </a:p>
          </p:txBody>
        </p:sp>
        <p:sp>
          <p:nvSpPr>
            <p:cNvPr id="42" name="TextBox 41"/>
            <p:cNvSpPr txBox="1"/>
            <p:nvPr/>
          </p:nvSpPr>
          <p:spPr>
            <a:xfrm>
              <a:off x="5205210" y="126666"/>
              <a:ext cx="3062139" cy="1323439"/>
            </a:xfrm>
            <a:prstGeom prst="rect">
              <a:avLst/>
            </a:prstGeom>
            <a:noFill/>
          </p:spPr>
          <p:txBody>
            <a:bodyPr wrap="square" rtlCol="0">
              <a:spAutoFit/>
            </a:bodyPr>
            <a:lstStyle/>
            <a:p>
              <a:r>
                <a:rPr lang="en-SG" sz="2000" dirty="0"/>
                <a:t>D</a:t>
              </a:r>
              <a:r>
                <a:rPr lang="en-SG" sz="2000" dirty="0" smtClean="0"/>
                <a:t>o </a:t>
              </a:r>
              <a:r>
                <a:rPr lang="en-SG" sz="2000" dirty="0"/>
                <a:t>you think you think a timeline that allows you to </a:t>
              </a:r>
              <a:r>
                <a:rPr lang="en-SG" sz="2000" dirty="0" smtClean="0"/>
                <a:t>envision upcoming events will be useful?</a:t>
              </a:r>
              <a:endParaRPr lang="en-SG" sz="2000" dirty="0"/>
            </a:p>
          </p:txBody>
        </p:sp>
        <p:sp>
          <p:nvSpPr>
            <p:cNvPr id="46" name="TextBox 45"/>
            <p:cNvSpPr txBox="1"/>
            <p:nvPr/>
          </p:nvSpPr>
          <p:spPr>
            <a:xfrm>
              <a:off x="5819927" y="3234228"/>
              <a:ext cx="304753" cy="707886"/>
            </a:xfrm>
            <a:prstGeom prst="rect">
              <a:avLst/>
            </a:prstGeom>
            <a:noFill/>
          </p:spPr>
          <p:txBody>
            <a:bodyPr wrap="square" rtlCol="0">
              <a:spAutoFit/>
            </a:bodyPr>
            <a:lstStyle/>
            <a:p>
              <a:r>
                <a:rPr lang="en-SG" sz="2500" dirty="0" smtClean="0"/>
                <a:t>3</a:t>
              </a:r>
            </a:p>
            <a:p>
              <a:endParaRPr lang="en-SG" sz="1500" dirty="0"/>
            </a:p>
          </p:txBody>
        </p:sp>
        <p:sp>
          <p:nvSpPr>
            <p:cNvPr id="47" name="TextBox 46"/>
            <p:cNvSpPr txBox="1"/>
            <p:nvPr/>
          </p:nvSpPr>
          <p:spPr>
            <a:xfrm>
              <a:off x="5480285" y="2497843"/>
              <a:ext cx="1998071" cy="477054"/>
            </a:xfrm>
            <a:prstGeom prst="rect">
              <a:avLst/>
            </a:prstGeom>
            <a:noFill/>
          </p:spPr>
          <p:txBody>
            <a:bodyPr wrap="square" rtlCol="0">
              <a:spAutoFit/>
            </a:bodyPr>
            <a:lstStyle/>
            <a:p>
              <a:r>
                <a:rPr lang="en-SG" sz="2500" dirty="0" smtClean="0"/>
                <a:t>2</a:t>
              </a:r>
              <a:r>
                <a:rPr lang="en-SG" sz="1500" dirty="0" smtClean="0"/>
                <a:t> </a:t>
              </a:r>
              <a:endParaRPr lang="en-SG" sz="1500" dirty="0"/>
            </a:p>
          </p:txBody>
        </p:sp>
        <p:sp>
          <p:nvSpPr>
            <p:cNvPr id="48" name="TextBox 47"/>
            <p:cNvSpPr txBox="1"/>
            <p:nvPr/>
          </p:nvSpPr>
          <p:spPr>
            <a:xfrm>
              <a:off x="5960019" y="1881323"/>
              <a:ext cx="1998071" cy="477054"/>
            </a:xfrm>
            <a:prstGeom prst="rect">
              <a:avLst/>
            </a:prstGeom>
            <a:noFill/>
          </p:spPr>
          <p:txBody>
            <a:bodyPr wrap="square" rtlCol="0">
              <a:spAutoFit/>
            </a:bodyPr>
            <a:lstStyle/>
            <a:p>
              <a:r>
                <a:rPr lang="en-SG" sz="2500" dirty="0" smtClean="0"/>
                <a:t>1</a:t>
              </a:r>
              <a:endParaRPr lang="en-SG" sz="2500" dirty="0"/>
            </a:p>
          </p:txBody>
        </p:sp>
        <p:sp>
          <p:nvSpPr>
            <p:cNvPr id="49" name="TextBox 48"/>
            <p:cNvSpPr txBox="1"/>
            <p:nvPr/>
          </p:nvSpPr>
          <p:spPr>
            <a:xfrm>
              <a:off x="2182298" y="3280977"/>
              <a:ext cx="1998071" cy="477054"/>
            </a:xfrm>
            <a:prstGeom prst="rect">
              <a:avLst/>
            </a:prstGeom>
            <a:noFill/>
          </p:spPr>
          <p:txBody>
            <a:bodyPr wrap="square" rtlCol="0">
              <a:spAutoFit/>
            </a:bodyPr>
            <a:lstStyle/>
            <a:p>
              <a:r>
                <a:rPr lang="en-SG" sz="2500" dirty="0" smtClean="0"/>
                <a:t>4</a:t>
              </a:r>
              <a:endParaRPr lang="en-SG" sz="2500" dirty="0"/>
            </a:p>
          </p:txBody>
        </p:sp>
        <p:sp>
          <p:nvSpPr>
            <p:cNvPr id="50" name="TextBox 49"/>
            <p:cNvSpPr txBox="1"/>
            <p:nvPr/>
          </p:nvSpPr>
          <p:spPr>
            <a:xfrm>
              <a:off x="3297446" y="2490764"/>
              <a:ext cx="1998071" cy="477054"/>
            </a:xfrm>
            <a:prstGeom prst="rect">
              <a:avLst/>
            </a:prstGeom>
            <a:noFill/>
          </p:spPr>
          <p:txBody>
            <a:bodyPr wrap="square" rtlCol="0">
              <a:spAutoFit/>
            </a:bodyPr>
            <a:lstStyle/>
            <a:p>
              <a:r>
                <a:rPr lang="en-SG" sz="2500" dirty="0"/>
                <a:t>5</a:t>
              </a:r>
            </a:p>
          </p:txBody>
        </p:sp>
        <p:sp>
          <p:nvSpPr>
            <p:cNvPr id="51" name="TextBox 50"/>
            <p:cNvSpPr txBox="1"/>
            <p:nvPr/>
          </p:nvSpPr>
          <p:spPr>
            <a:xfrm>
              <a:off x="1853928" y="2880285"/>
              <a:ext cx="413271" cy="707886"/>
            </a:xfrm>
            <a:prstGeom prst="rect">
              <a:avLst/>
            </a:prstGeom>
            <a:noFill/>
          </p:spPr>
          <p:txBody>
            <a:bodyPr wrap="square" rtlCol="0">
              <a:spAutoFit/>
            </a:bodyPr>
            <a:lstStyle/>
            <a:p>
              <a:r>
                <a:rPr lang="en-SG" sz="2500" dirty="0" smtClean="0"/>
                <a:t>3</a:t>
              </a:r>
            </a:p>
            <a:p>
              <a:endParaRPr lang="en-SG" sz="1500" dirty="0"/>
            </a:p>
          </p:txBody>
        </p:sp>
        <p:sp>
          <p:nvSpPr>
            <p:cNvPr id="52" name="TextBox 51"/>
            <p:cNvSpPr txBox="1"/>
            <p:nvPr/>
          </p:nvSpPr>
          <p:spPr>
            <a:xfrm>
              <a:off x="1816340" y="2162998"/>
              <a:ext cx="1998071" cy="477054"/>
            </a:xfrm>
            <a:prstGeom prst="rect">
              <a:avLst/>
            </a:prstGeom>
            <a:noFill/>
          </p:spPr>
          <p:txBody>
            <a:bodyPr wrap="square" rtlCol="0">
              <a:spAutoFit/>
            </a:bodyPr>
            <a:lstStyle/>
            <a:p>
              <a:r>
                <a:rPr lang="en-SG" sz="2500" dirty="0" smtClean="0"/>
                <a:t>2</a:t>
              </a:r>
              <a:r>
                <a:rPr lang="en-SG" sz="1500" dirty="0" smtClean="0"/>
                <a:t> </a:t>
              </a:r>
              <a:endParaRPr lang="en-SG" sz="1500" dirty="0"/>
            </a:p>
          </p:txBody>
        </p:sp>
        <p:sp>
          <p:nvSpPr>
            <p:cNvPr id="53" name="TextBox 52"/>
            <p:cNvSpPr txBox="1"/>
            <p:nvPr/>
          </p:nvSpPr>
          <p:spPr>
            <a:xfrm>
              <a:off x="2364725" y="1661948"/>
              <a:ext cx="1998071" cy="477054"/>
            </a:xfrm>
            <a:prstGeom prst="rect">
              <a:avLst/>
            </a:prstGeom>
            <a:noFill/>
          </p:spPr>
          <p:txBody>
            <a:bodyPr wrap="square" rtlCol="0">
              <a:spAutoFit/>
            </a:bodyPr>
            <a:lstStyle/>
            <a:p>
              <a:r>
                <a:rPr lang="en-SG" sz="2500" dirty="0" smtClean="0"/>
                <a:t>1</a:t>
              </a:r>
              <a:endParaRPr lang="en-SG" sz="2500" dirty="0"/>
            </a:p>
          </p:txBody>
        </p:sp>
      </p:grpSp>
      <p:sp>
        <p:nvSpPr>
          <p:cNvPr id="43" name="矩形 11"/>
          <p:cNvSpPr/>
          <p:nvPr/>
        </p:nvSpPr>
        <p:spPr>
          <a:xfrm>
            <a:off x="-24210" y="4421951"/>
            <a:ext cx="9168210" cy="746639"/>
          </a:xfrm>
          <a:prstGeom prst="rect">
            <a:avLst/>
          </a:prstGeom>
          <a:solidFill>
            <a:srgbClr val="4285F4"/>
          </a:solidFill>
          <a:ln>
            <a:noFill/>
          </a:ln>
          <a:effectLst>
            <a:outerShdw blurRad="63500" dist="127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6" name="AutoShape 6" descr="http://hdwallpaperhub.net/wallpapers/l/1920x1080/67/minimalistic_plains_google_now_1920x1080_66825.jpg"/>
          <p:cNvSpPr>
            <a:spLocks noChangeAspect="1" noChangeArrowheads="1"/>
          </p:cNvSpPr>
          <p:nvPr/>
        </p:nvSpPr>
        <p:spPr bwMode="auto">
          <a:xfrm>
            <a:off x="116681" y="-108347"/>
            <a:ext cx="228600" cy="2286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800"/>
            <a:endParaRPr lang="en-GB" sz="1350" kern="1200">
              <a:solidFill>
                <a:prstClr val="black"/>
              </a:solidFill>
              <a:latin typeface="Calibri" panose="020F0502020204030204"/>
              <a:ea typeface="+mn-ea"/>
              <a:cs typeface="+mn-cs"/>
            </a:endParaRPr>
          </a:p>
        </p:txBody>
      </p:sp>
      <p:sp>
        <p:nvSpPr>
          <p:cNvPr id="32" name="TextBox 31"/>
          <p:cNvSpPr txBox="1"/>
          <p:nvPr/>
        </p:nvSpPr>
        <p:spPr>
          <a:xfrm>
            <a:off x="1167854" y="4498961"/>
            <a:ext cx="6790236" cy="553998"/>
          </a:xfrm>
          <a:prstGeom prst="rect">
            <a:avLst/>
          </a:prstGeom>
          <a:noFill/>
        </p:spPr>
        <p:txBody>
          <a:bodyPr wrap="square" rtlCol="0">
            <a:spAutoFit/>
          </a:bodyPr>
          <a:lstStyle/>
          <a:p>
            <a:pPr algn="ctr"/>
            <a:r>
              <a:rPr lang="en-SG" sz="3000" dirty="0" smtClean="0">
                <a:solidFill>
                  <a:schemeClr val="bg1"/>
                </a:solidFill>
              </a:rPr>
              <a:t>1 </a:t>
            </a:r>
            <a:r>
              <a:rPr lang="en-SG" sz="3000" dirty="0">
                <a:solidFill>
                  <a:schemeClr val="bg1"/>
                </a:solidFill>
              </a:rPr>
              <a:t>being the </a:t>
            </a:r>
            <a:r>
              <a:rPr lang="en-SG" sz="3000" b="1" dirty="0" smtClean="0">
                <a:solidFill>
                  <a:schemeClr val="bg1"/>
                </a:solidFill>
              </a:rPr>
              <a:t>least</a:t>
            </a:r>
            <a:r>
              <a:rPr lang="en-SG" sz="3000" dirty="0" smtClean="0">
                <a:solidFill>
                  <a:schemeClr val="bg1"/>
                </a:solidFill>
              </a:rPr>
              <a:t> and 5 </a:t>
            </a:r>
            <a:r>
              <a:rPr lang="en-SG" sz="3000" dirty="0">
                <a:solidFill>
                  <a:schemeClr val="bg1"/>
                </a:solidFill>
              </a:rPr>
              <a:t>being the </a:t>
            </a:r>
            <a:r>
              <a:rPr lang="en-SG" sz="3000" b="1" dirty="0" smtClean="0">
                <a:solidFill>
                  <a:schemeClr val="bg1"/>
                </a:solidFill>
              </a:rPr>
              <a:t>most</a:t>
            </a:r>
            <a:endParaRPr lang="en-SG" sz="3000" dirty="0">
              <a:solidFill>
                <a:schemeClr val="bg1"/>
              </a:solidFill>
            </a:endParaRPr>
          </a:p>
        </p:txBody>
      </p:sp>
      <p:sp>
        <p:nvSpPr>
          <p:cNvPr id="44" name="TextBox 43"/>
          <p:cNvSpPr txBox="1"/>
          <p:nvPr/>
        </p:nvSpPr>
        <p:spPr>
          <a:xfrm>
            <a:off x="6959054" y="2686481"/>
            <a:ext cx="1998071" cy="477054"/>
          </a:xfrm>
          <a:prstGeom prst="rect">
            <a:avLst/>
          </a:prstGeom>
          <a:noFill/>
        </p:spPr>
        <p:txBody>
          <a:bodyPr wrap="square" rtlCol="0">
            <a:spAutoFit/>
          </a:bodyPr>
          <a:lstStyle/>
          <a:p>
            <a:r>
              <a:rPr lang="en-SG" sz="2500" dirty="0"/>
              <a:t>5</a:t>
            </a:r>
          </a:p>
        </p:txBody>
      </p:sp>
    </p:spTree>
    <p:extLst>
      <p:ext uri="{BB962C8B-B14F-4D97-AF65-F5344CB8AC3E}">
        <p14:creationId xmlns:p14="http://schemas.microsoft.com/office/powerpoint/2010/main" val="1344138937"/>
      </p:ext>
    </p:extLst>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6104780" y="489618"/>
            <a:ext cx="2412497" cy="4120482"/>
            <a:chOff x="8139706" y="652824"/>
            <a:chExt cx="3216663" cy="5493976"/>
          </a:xfrm>
        </p:grpSpPr>
        <p:grpSp>
          <p:nvGrpSpPr>
            <p:cNvPr id="37" name="组合 36"/>
            <p:cNvGrpSpPr/>
            <p:nvPr/>
          </p:nvGrpSpPr>
          <p:grpSpPr>
            <a:xfrm>
              <a:off x="8145798" y="652824"/>
              <a:ext cx="3204479" cy="5493976"/>
              <a:chOff x="4296000" y="1629000"/>
              <a:chExt cx="3600000" cy="3600000"/>
            </a:xfrm>
          </p:grpSpPr>
          <p:sp>
            <p:nvSpPr>
              <p:cNvPr id="38" name="矩形: 圆角 3"/>
              <p:cNvSpPr/>
              <p:nvPr/>
            </p:nvSpPr>
            <p:spPr>
              <a:xfrm>
                <a:off x="4296000" y="1629000"/>
                <a:ext cx="3600000" cy="3600000"/>
              </a:xfrm>
              <a:prstGeom prst="roundRect">
                <a:avLst>
                  <a:gd name="adj" fmla="val 638"/>
                </a:avLst>
              </a:prstGeom>
              <a:solidFill>
                <a:schemeClr val="bg1"/>
              </a:solidFill>
              <a:ln>
                <a:noFill/>
              </a:ln>
              <a:effectLst>
                <a:outerShdw blurRad="25400" dist="12700" dir="5400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sysClr val="windowText" lastClr="000000"/>
                  </a:solidFill>
                </a:endParaRPr>
              </a:p>
            </p:txBody>
          </p:sp>
          <p:sp>
            <p:nvSpPr>
              <p:cNvPr id="39" name="矩形: 圆角 4"/>
              <p:cNvSpPr/>
              <p:nvPr/>
            </p:nvSpPr>
            <p:spPr>
              <a:xfrm>
                <a:off x="4296000" y="1629000"/>
                <a:ext cx="3600000" cy="3600000"/>
              </a:xfrm>
              <a:prstGeom prst="roundRect">
                <a:avLst>
                  <a:gd name="adj" fmla="val 638"/>
                </a:avLst>
              </a:prstGeom>
              <a:solidFill>
                <a:schemeClr val="bg1"/>
              </a:solidFill>
              <a:ln>
                <a:noFill/>
              </a:ln>
              <a:effectLst>
                <a:outerShdw blurRad="76200" dist="12700" dir="5400000" algn="t"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sysClr val="windowText" lastClr="000000"/>
                  </a:solidFill>
                </a:endParaRPr>
              </a:p>
            </p:txBody>
          </p:sp>
        </p:grpSp>
        <p:pic>
          <p:nvPicPr>
            <p:cNvPr id="2" name="图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39706" y="652824"/>
              <a:ext cx="3216663" cy="3204479"/>
            </a:xfrm>
            <a:prstGeom prst="rect">
              <a:avLst/>
            </a:prstGeom>
          </p:spPr>
        </p:pic>
        <p:sp>
          <p:nvSpPr>
            <p:cNvPr id="49" name="文本框 48"/>
            <p:cNvSpPr txBox="1"/>
            <p:nvPr/>
          </p:nvSpPr>
          <p:spPr>
            <a:xfrm>
              <a:off x="8139706" y="4116820"/>
              <a:ext cx="3204479" cy="1887696"/>
            </a:xfrm>
            <a:prstGeom prst="rect">
              <a:avLst/>
            </a:prstGeom>
            <a:noFill/>
          </p:spPr>
          <p:txBody>
            <a:bodyPr wrap="square" rtlCol="0">
              <a:spAutoFit/>
            </a:bodyPr>
            <a:lstStyle/>
            <a:p>
              <a:pPr defTabSz="685800"/>
              <a:r>
                <a:rPr lang="en-US" altLang="zh-CN" sz="1500" kern="1200" dirty="0">
                  <a:solidFill>
                    <a:prstClr val="black"/>
                  </a:solidFill>
                  <a:latin typeface="Roboto" panose="02000000000000000000" pitchFamily="2" charset="0"/>
                  <a:ea typeface="Roboto" panose="02000000000000000000" pitchFamily="2" charset="0"/>
                  <a:cs typeface="Roboto" panose="02000000000000000000" pitchFamily="2" charset="0"/>
                </a:rPr>
                <a:t>Restrictions</a:t>
              </a:r>
              <a:endParaRPr lang="en-US" altLang="zh-CN" sz="1500" kern="1200" dirty="0">
                <a:solidFill>
                  <a:prstClr val="black">
                    <a:alpha val="54000"/>
                  </a:prstClr>
                </a:solidFill>
                <a:latin typeface="Roboto" panose="02000000000000000000" pitchFamily="2" charset="0"/>
                <a:ea typeface="Roboto" panose="02000000000000000000" pitchFamily="2" charset="0"/>
                <a:cs typeface="Roboto" panose="02000000000000000000" pitchFamily="2" charset="0"/>
              </a:endParaRPr>
            </a:p>
            <a:p>
              <a:pPr defTabSz="685800"/>
              <a:endParaRPr lang="en-US" altLang="zh-CN" sz="1600" kern="1200" dirty="0">
                <a:solidFill>
                  <a:prstClr val="black">
                    <a:alpha val="54000"/>
                  </a:prstClr>
                </a:solidFill>
                <a:latin typeface="Roboto" panose="02000000000000000000" pitchFamily="2" charset="0"/>
                <a:ea typeface="Roboto" panose="02000000000000000000" pitchFamily="2" charset="0"/>
                <a:cs typeface="Roboto" panose="02000000000000000000" pitchFamily="2" charset="0"/>
              </a:endParaRPr>
            </a:p>
            <a:p>
              <a:pPr defTabSz="685800"/>
              <a:r>
                <a:rPr lang="en-US" altLang="zh-CN" sz="1300" kern="1200" dirty="0">
                  <a:solidFill>
                    <a:prstClr val="black">
                      <a:alpha val="54000"/>
                    </a:prstClr>
                  </a:solidFill>
                  <a:latin typeface="Roboto" panose="02000000000000000000" pitchFamily="2" charset="0"/>
                  <a:ea typeface="Roboto" panose="02000000000000000000" pitchFamily="2" charset="0"/>
                  <a:cs typeface="Roboto" panose="02000000000000000000" pitchFamily="2" charset="0"/>
                </a:rPr>
                <a:t>Intelligent phone restriction, by only blocking apps that serves as distraction during worktimes.</a:t>
              </a:r>
              <a:endParaRPr lang="zh-CN" altLang="en-US" sz="1300" kern="1200" dirty="0">
                <a:solidFill>
                  <a:prstClr val="black">
                    <a:alpha val="54000"/>
                  </a:prstClr>
                </a:solidFill>
                <a:latin typeface="Roboto" panose="02000000000000000000" pitchFamily="2" charset="0"/>
                <a:ea typeface="Noto Sans CJK SC Regular" panose="020B0500000000000000" pitchFamily="34" charset="-122"/>
                <a:cs typeface="Roboto" panose="02000000000000000000" pitchFamily="2" charset="0"/>
              </a:endParaRPr>
            </a:p>
          </p:txBody>
        </p:sp>
      </p:grpSp>
      <p:grpSp>
        <p:nvGrpSpPr>
          <p:cNvPr id="6" name="组合 5"/>
          <p:cNvGrpSpPr/>
          <p:nvPr/>
        </p:nvGrpSpPr>
        <p:grpSpPr>
          <a:xfrm>
            <a:off x="3310563" y="489618"/>
            <a:ext cx="2405644" cy="4120482"/>
            <a:chOff x="4414083" y="652824"/>
            <a:chExt cx="3207525" cy="5493976"/>
          </a:xfrm>
        </p:grpSpPr>
        <p:grpSp>
          <p:nvGrpSpPr>
            <p:cNvPr id="42" name="组合 41"/>
            <p:cNvGrpSpPr/>
            <p:nvPr/>
          </p:nvGrpSpPr>
          <p:grpSpPr>
            <a:xfrm>
              <a:off x="4417129" y="652824"/>
              <a:ext cx="3204479" cy="5493976"/>
              <a:chOff x="4296000" y="1629000"/>
              <a:chExt cx="3600000" cy="3600000"/>
            </a:xfrm>
          </p:grpSpPr>
          <p:sp>
            <p:nvSpPr>
              <p:cNvPr id="43" name="矩形: 圆角 3"/>
              <p:cNvSpPr/>
              <p:nvPr/>
            </p:nvSpPr>
            <p:spPr>
              <a:xfrm>
                <a:off x="4296000" y="1629000"/>
                <a:ext cx="3600000" cy="3600000"/>
              </a:xfrm>
              <a:prstGeom prst="roundRect">
                <a:avLst>
                  <a:gd name="adj" fmla="val 638"/>
                </a:avLst>
              </a:prstGeom>
              <a:solidFill>
                <a:schemeClr val="bg1"/>
              </a:solidFill>
              <a:ln>
                <a:noFill/>
              </a:ln>
              <a:effectLst>
                <a:outerShdw blurRad="25400" dist="12700" dir="5400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sysClr val="windowText" lastClr="000000"/>
                  </a:solidFill>
                </a:endParaRPr>
              </a:p>
            </p:txBody>
          </p:sp>
          <p:sp>
            <p:nvSpPr>
              <p:cNvPr id="44" name="矩形: 圆角 4"/>
              <p:cNvSpPr/>
              <p:nvPr/>
            </p:nvSpPr>
            <p:spPr>
              <a:xfrm>
                <a:off x="4296000" y="1629000"/>
                <a:ext cx="3600000" cy="3600000"/>
              </a:xfrm>
              <a:prstGeom prst="roundRect">
                <a:avLst>
                  <a:gd name="adj" fmla="val 638"/>
                </a:avLst>
              </a:prstGeom>
              <a:solidFill>
                <a:schemeClr val="bg1"/>
              </a:solidFill>
              <a:ln>
                <a:noFill/>
              </a:ln>
              <a:effectLst>
                <a:outerShdw blurRad="76200" dist="12700" dir="5400000" algn="t"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sysClr val="windowText" lastClr="000000"/>
                  </a:solidFill>
                </a:endParaRPr>
              </a:p>
            </p:txBody>
          </p:sp>
        </p:grpSp>
        <p:pic>
          <p:nvPicPr>
            <p:cNvPr id="88" name="图片 8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17129" y="652824"/>
              <a:ext cx="3204479" cy="3204479"/>
            </a:xfrm>
            <a:prstGeom prst="rect">
              <a:avLst/>
            </a:prstGeom>
          </p:spPr>
        </p:pic>
        <p:sp>
          <p:nvSpPr>
            <p:cNvPr id="46" name="文本框 45"/>
            <p:cNvSpPr txBox="1"/>
            <p:nvPr/>
          </p:nvSpPr>
          <p:spPr>
            <a:xfrm>
              <a:off x="4414083" y="4117639"/>
              <a:ext cx="3204478" cy="1908215"/>
            </a:xfrm>
            <a:prstGeom prst="rect">
              <a:avLst/>
            </a:prstGeom>
            <a:noFill/>
          </p:spPr>
          <p:txBody>
            <a:bodyPr wrap="square" rtlCol="0">
              <a:spAutoFit/>
            </a:bodyPr>
            <a:lstStyle/>
            <a:p>
              <a:pPr defTabSz="685800"/>
              <a:r>
                <a:rPr lang="en-US" altLang="zh-CN" sz="1500" kern="1200" dirty="0">
                  <a:solidFill>
                    <a:prstClr val="black"/>
                  </a:solidFill>
                  <a:latin typeface="Roboto" panose="02000000000000000000" pitchFamily="2" charset="0"/>
                  <a:ea typeface="Roboto" panose="02000000000000000000" pitchFamily="2" charset="0"/>
                  <a:cs typeface="Roboto" panose="02000000000000000000" pitchFamily="2" charset="0"/>
                </a:rPr>
                <a:t>Reminders and tools</a:t>
              </a:r>
            </a:p>
            <a:p>
              <a:pPr defTabSz="685800"/>
              <a:endParaRPr lang="en-US" altLang="zh-CN" sz="1200" kern="1200" dirty="0">
                <a:solidFill>
                  <a:prstClr val="black">
                    <a:alpha val="54000"/>
                  </a:prstClr>
                </a:solidFill>
                <a:latin typeface="Roboto" panose="02000000000000000000" pitchFamily="2" charset="0"/>
                <a:ea typeface="Roboto" panose="02000000000000000000" pitchFamily="2" charset="0"/>
                <a:cs typeface="Roboto" panose="02000000000000000000" pitchFamily="2" charset="0"/>
              </a:endParaRPr>
            </a:p>
            <a:p>
              <a:pPr defTabSz="685800"/>
              <a:r>
                <a:rPr lang="en-SG" altLang="zh-CN" sz="1200" kern="1200" dirty="0">
                  <a:solidFill>
                    <a:prstClr val="black">
                      <a:alpha val="54000"/>
                    </a:prstClr>
                  </a:solidFill>
                  <a:latin typeface="Roboto" panose="02000000000000000000" pitchFamily="2" charset="0"/>
                  <a:ea typeface="Noto Sans CJK SC Regular" panose="020B0500000000000000" pitchFamily="34" charset="-122"/>
                  <a:cs typeface="Roboto" panose="02000000000000000000" pitchFamily="2" charset="0"/>
                </a:rPr>
                <a:t>Tools can be deployed based on the individual work subjects. Scheduled work will be notified beforehand, to allow users to be prepared.</a:t>
              </a:r>
              <a:endParaRPr lang="zh-CN" altLang="en-US" sz="1200" kern="1200" dirty="0">
                <a:solidFill>
                  <a:prstClr val="black">
                    <a:alpha val="54000"/>
                  </a:prstClr>
                </a:solidFill>
                <a:latin typeface="Roboto" panose="02000000000000000000" pitchFamily="2" charset="0"/>
                <a:ea typeface="Noto Sans CJK SC Regular" panose="020B0500000000000000" pitchFamily="34" charset="-122"/>
                <a:cs typeface="Roboto" panose="02000000000000000000" pitchFamily="2" charset="0"/>
              </a:endParaRPr>
            </a:p>
          </p:txBody>
        </p:sp>
      </p:grpSp>
      <p:pic>
        <p:nvPicPr>
          <p:cNvPr id="75" name="图片 7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4207383" y="3664471"/>
            <a:ext cx="509601" cy="509601"/>
          </a:xfrm>
          <a:prstGeom prst="rect">
            <a:avLst/>
          </a:prstGeom>
        </p:spPr>
      </p:pic>
      <p:grpSp>
        <p:nvGrpSpPr>
          <p:cNvPr id="13" name="组合 12"/>
          <p:cNvGrpSpPr/>
          <p:nvPr/>
        </p:nvGrpSpPr>
        <p:grpSpPr>
          <a:xfrm>
            <a:off x="526626" y="489618"/>
            <a:ext cx="2403359" cy="4120482"/>
            <a:chOff x="4296000" y="1629000"/>
            <a:chExt cx="3600000" cy="3600000"/>
          </a:xfrm>
        </p:grpSpPr>
        <p:sp>
          <p:nvSpPr>
            <p:cNvPr id="14" name="矩形: 圆角 3"/>
            <p:cNvSpPr/>
            <p:nvPr/>
          </p:nvSpPr>
          <p:spPr>
            <a:xfrm>
              <a:off x="4296000" y="1629000"/>
              <a:ext cx="3600000" cy="3600000"/>
            </a:xfrm>
            <a:prstGeom prst="roundRect">
              <a:avLst>
                <a:gd name="adj" fmla="val 638"/>
              </a:avLst>
            </a:prstGeom>
            <a:solidFill>
              <a:schemeClr val="bg1"/>
            </a:solidFill>
            <a:ln>
              <a:noFill/>
            </a:ln>
            <a:effectLst>
              <a:outerShdw blurRad="25400" dist="12700" dir="5400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sysClr val="windowText" lastClr="000000"/>
                </a:solidFill>
              </a:endParaRPr>
            </a:p>
          </p:txBody>
        </p:sp>
        <p:sp>
          <p:nvSpPr>
            <p:cNvPr id="15" name="矩形: 圆角 4"/>
            <p:cNvSpPr/>
            <p:nvPr/>
          </p:nvSpPr>
          <p:spPr>
            <a:xfrm>
              <a:off x="4296000" y="1629000"/>
              <a:ext cx="3600000" cy="3600000"/>
            </a:xfrm>
            <a:prstGeom prst="roundRect">
              <a:avLst>
                <a:gd name="adj" fmla="val 638"/>
              </a:avLst>
            </a:prstGeom>
            <a:solidFill>
              <a:schemeClr val="bg1"/>
            </a:solidFill>
            <a:ln>
              <a:noFill/>
            </a:ln>
            <a:effectLst>
              <a:outerShdw blurRad="76200" dist="12700" dir="5400000" algn="t"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sysClr val="windowText" lastClr="000000"/>
                </a:solidFill>
              </a:endParaRPr>
            </a:p>
          </p:txBody>
        </p:sp>
      </p:grpSp>
      <p:sp>
        <p:nvSpPr>
          <p:cNvPr id="18" name="文本框 17"/>
          <p:cNvSpPr txBox="1"/>
          <p:nvPr/>
        </p:nvSpPr>
        <p:spPr>
          <a:xfrm>
            <a:off x="526625" y="3094348"/>
            <a:ext cx="2403360" cy="1323439"/>
          </a:xfrm>
          <a:prstGeom prst="rect">
            <a:avLst/>
          </a:prstGeom>
          <a:noFill/>
        </p:spPr>
        <p:txBody>
          <a:bodyPr wrap="square" rtlCol="0">
            <a:spAutoFit/>
          </a:bodyPr>
          <a:lstStyle/>
          <a:p>
            <a:pPr defTabSz="685800" fontAlgn="base"/>
            <a:r>
              <a:rPr lang="en-US" altLang="zh-CN" sz="1500" kern="1200" dirty="0">
                <a:solidFill>
                  <a:prstClr val="black"/>
                </a:solidFill>
                <a:latin typeface="Roboto" panose="02000000000000000000" pitchFamily="2" charset="0"/>
                <a:ea typeface="Roboto" panose="02000000000000000000" pitchFamily="2" charset="0"/>
                <a:cs typeface="Roboto" panose="02000000000000000000" pitchFamily="2" charset="0"/>
              </a:rPr>
              <a:t>Dynamic scheduling</a:t>
            </a:r>
          </a:p>
          <a:p>
            <a:pPr defTabSz="685800"/>
            <a:endParaRPr lang="en-US" altLang="zh-CN" sz="1300" kern="1200" dirty="0">
              <a:solidFill>
                <a:prstClr val="black">
                  <a:alpha val="54000"/>
                </a:prstClr>
              </a:solidFill>
              <a:latin typeface="Roboto" panose="02000000000000000000" pitchFamily="2" charset="0"/>
              <a:ea typeface="Roboto" panose="02000000000000000000" pitchFamily="2" charset="0"/>
              <a:cs typeface="Roboto" panose="02000000000000000000" pitchFamily="2" charset="0"/>
            </a:endParaRPr>
          </a:p>
          <a:p>
            <a:pPr defTabSz="685800"/>
            <a:r>
              <a:rPr lang="en-US" altLang="zh-CN" sz="1300" kern="1200" dirty="0">
                <a:solidFill>
                  <a:prstClr val="black">
                    <a:alpha val="54000"/>
                  </a:prstClr>
                </a:solidFill>
                <a:latin typeface="Roboto" panose="02000000000000000000" pitchFamily="2" charset="0"/>
                <a:ea typeface="Roboto" panose="02000000000000000000" pitchFamily="2" charset="0"/>
                <a:cs typeface="Roboto" panose="02000000000000000000" pitchFamily="2" charset="0"/>
              </a:rPr>
              <a:t>A backend that can adapt to change variables with smart workarounds derived from resource based algorithms.</a:t>
            </a:r>
            <a:endParaRPr lang="zh-CN" altLang="en-US" sz="1300" kern="1200" dirty="0">
              <a:solidFill>
                <a:prstClr val="black">
                  <a:alpha val="54000"/>
                </a:prstClr>
              </a:solidFill>
              <a:latin typeface="Roboto" panose="02000000000000000000" pitchFamily="2" charset="0"/>
              <a:ea typeface="Noto Sans CJK SC Regular" panose="020B0500000000000000" pitchFamily="34" charset="-122"/>
              <a:cs typeface="Roboto" panose="02000000000000000000" pitchFamily="2" charset="0"/>
            </a:endParaRPr>
          </a:p>
        </p:txBody>
      </p:sp>
      <p:sp>
        <p:nvSpPr>
          <p:cNvPr id="5" name="矩形: 圆角 4"/>
          <p:cNvSpPr/>
          <p:nvPr/>
        </p:nvSpPr>
        <p:spPr>
          <a:xfrm>
            <a:off x="526625" y="2892978"/>
            <a:ext cx="8018054" cy="4249066"/>
          </a:xfrm>
          <a:prstGeom prst="roundRect">
            <a:avLst>
              <a:gd name="adj" fmla="val 638"/>
            </a:avLst>
          </a:prstGeom>
          <a:solidFill>
            <a:schemeClr val="bg1"/>
          </a:solidFill>
          <a:ln>
            <a:noFill/>
          </a:ln>
          <a:effectLst>
            <a:outerShdw blurRad="76200" dist="12700" dir="5400000" algn="t"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sysClr val="windowText" lastClr="000000"/>
              </a:solidFill>
            </a:endParaRPr>
          </a:p>
        </p:txBody>
      </p:sp>
      <p:sp>
        <p:nvSpPr>
          <p:cNvPr id="19" name="文本框 18"/>
          <p:cNvSpPr txBox="1"/>
          <p:nvPr/>
        </p:nvSpPr>
        <p:spPr>
          <a:xfrm>
            <a:off x="2554987" y="943250"/>
            <a:ext cx="3624710" cy="553998"/>
          </a:xfrm>
          <a:prstGeom prst="rect">
            <a:avLst/>
          </a:prstGeom>
          <a:noFill/>
        </p:spPr>
        <p:txBody>
          <a:bodyPr wrap="none" rtlCol="0">
            <a:spAutoFit/>
          </a:bodyPr>
          <a:lstStyle/>
          <a:p>
            <a:pPr fontAlgn="base"/>
            <a:r>
              <a:rPr lang="en-US" altLang="zh-CN" sz="3000" dirty="0">
                <a:latin typeface="Roboto" panose="02000000000000000000" pitchFamily="2" charset="0"/>
                <a:ea typeface="Roboto" panose="02000000000000000000" pitchFamily="2" charset="0"/>
                <a:cs typeface="Roboto" panose="02000000000000000000" pitchFamily="2" charset="0"/>
              </a:rPr>
              <a:t>Dynamic scheduling</a:t>
            </a:r>
          </a:p>
        </p:txBody>
      </p:sp>
      <p:sp>
        <p:nvSpPr>
          <p:cNvPr id="21" name="文本框 20"/>
          <p:cNvSpPr txBox="1"/>
          <p:nvPr/>
        </p:nvSpPr>
        <p:spPr>
          <a:xfrm>
            <a:off x="2554987" y="1363036"/>
            <a:ext cx="2997937" cy="369332"/>
          </a:xfrm>
          <a:prstGeom prst="rect">
            <a:avLst/>
          </a:prstGeom>
          <a:noFill/>
        </p:spPr>
        <p:txBody>
          <a:bodyPr wrap="none" rtlCol="0">
            <a:spAutoFit/>
          </a:bodyPr>
          <a:lstStyle/>
          <a:p>
            <a:pPr fontAlgn="base"/>
            <a:r>
              <a:rPr lang="en-US" altLang="zh-CN" sz="1800" dirty="0">
                <a:solidFill>
                  <a:srgbClr val="535449"/>
                </a:solidFill>
                <a:latin typeface="Roboto" panose="02000000000000000000" pitchFamily="2" charset="0"/>
                <a:ea typeface="Roboto" panose="02000000000000000000" pitchFamily="2" charset="0"/>
                <a:cs typeface="Roboto" panose="02000000000000000000" pitchFamily="2" charset="0"/>
              </a:rPr>
              <a:t>An ever-changing algorithm</a:t>
            </a:r>
          </a:p>
        </p:txBody>
      </p:sp>
      <p:sp>
        <p:nvSpPr>
          <p:cNvPr id="22" name="文本框 21"/>
          <p:cNvSpPr txBox="1"/>
          <p:nvPr/>
        </p:nvSpPr>
        <p:spPr>
          <a:xfrm>
            <a:off x="2554987" y="1759074"/>
            <a:ext cx="5219700" cy="2862322"/>
          </a:xfrm>
          <a:prstGeom prst="rect">
            <a:avLst/>
          </a:prstGeom>
          <a:noFill/>
        </p:spPr>
        <p:txBody>
          <a:bodyPr wrap="square" rtlCol="0">
            <a:spAutoFit/>
          </a:bodyPr>
          <a:lstStyle/>
          <a:p>
            <a:pPr marL="285750" indent="-285750" fontAlgn="base">
              <a:buFont typeface="Arial" panose="020B0604020202020204" pitchFamily="34" charset="0"/>
              <a:buChar char="•"/>
            </a:pPr>
            <a:r>
              <a:rPr lang="en-US" altLang="zh-CN" sz="1800" dirty="0"/>
              <a:t>The scheduling algorithm is </a:t>
            </a:r>
            <a:r>
              <a:rPr lang="en-US" altLang="zh-CN" sz="1800" dirty="0" smtClean="0"/>
              <a:t>internal module to </a:t>
            </a:r>
            <a:r>
              <a:rPr lang="en-US" altLang="zh-CN" sz="1800" dirty="0"/>
              <a:t>constantly accommodate to change variables(dynamic). The workaround will </a:t>
            </a:r>
            <a:r>
              <a:rPr lang="en-US" altLang="zh-CN" sz="1800" dirty="0" smtClean="0"/>
              <a:t>forever be </a:t>
            </a:r>
            <a:r>
              <a:rPr lang="en-US" altLang="zh-CN" sz="1800" dirty="0"/>
              <a:t>sustained by constants, fueled by data, such as the </a:t>
            </a:r>
            <a:r>
              <a:rPr lang="en-US" altLang="zh-CN" sz="1800" dirty="0">
                <a:solidFill>
                  <a:srgbClr val="4285F4"/>
                </a:solidFill>
              </a:rPr>
              <a:t>Rule of 52 and 17</a:t>
            </a:r>
            <a:r>
              <a:rPr lang="en-US" altLang="zh-CN" sz="1800" dirty="0"/>
              <a:t>*</a:t>
            </a:r>
          </a:p>
          <a:p>
            <a:pPr fontAlgn="base"/>
            <a:endParaRPr lang="en-US" altLang="zh-CN" sz="1800" dirty="0"/>
          </a:p>
          <a:p>
            <a:pPr marL="285750" indent="-285750" fontAlgn="base">
              <a:buFont typeface="Arial" panose="020B0604020202020204" pitchFamily="34" charset="0"/>
              <a:buChar char="•"/>
            </a:pPr>
            <a:r>
              <a:rPr lang="en-US" altLang="zh-CN" sz="1800" dirty="0"/>
              <a:t>The goal of the scheduling algorithm is to boost productivity while keeping the user’s welfare in mind. It is also capable of thinking ahead, and work asynchronously</a:t>
            </a:r>
            <a:r>
              <a:rPr lang="en-US" altLang="zh-CN" sz="1800" dirty="0" smtClean="0"/>
              <a:t>.</a:t>
            </a:r>
            <a:endParaRPr lang="en-US" altLang="zh-CN" sz="1800" dirty="0"/>
          </a:p>
        </p:txBody>
      </p:sp>
      <p:pic>
        <p:nvPicPr>
          <p:cNvPr id="85" name="图片 8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6625" y="489618"/>
            <a:ext cx="2403361" cy="2403360"/>
          </a:xfrm>
          <a:prstGeom prst="rect">
            <a:avLst/>
          </a:prstGeom>
        </p:spPr>
      </p:pic>
      <p:grpSp>
        <p:nvGrpSpPr>
          <p:cNvPr id="93" name="组合 92"/>
          <p:cNvGrpSpPr/>
          <p:nvPr/>
        </p:nvGrpSpPr>
        <p:grpSpPr>
          <a:xfrm>
            <a:off x="8862274" y="489619"/>
            <a:ext cx="8018054" cy="4249067"/>
            <a:chOff x="11816365" y="-430044"/>
            <a:chExt cx="10690739" cy="5665423"/>
          </a:xfrm>
        </p:grpSpPr>
        <p:grpSp>
          <p:nvGrpSpPr>
            <p:cNvPr id="34" name="组合 33"/>
            <p:cNvGrpSpPr/>
            <p:nvPr/>
          </p:nvGrpSpPr>
          <p:grpSpPr>
            <a:xfrm>
              <a:off x="11816365" y="-430044"/>
              <a:ext cx="10690739" cy="5665423"/>
              <a:chOff x="4296000" y="515094"/>
              <a:chExt cx="3600000" cy="5827812"/>
            </a:xfrm>
          </p:grpSpPr>
          <p:sp>
            <p:nvSpPr>
              <p:cNvPr id="35" name="矩形: 圆角 3"/>
              <p:cNvSpPr/>
              <p:nvPr/>
            </p:nvSpPr>
            <p:spPr>
              <a:xfrm>
                <a:off x="4296000" y="1629000"/>
                <a:ext cx="3600000" cy="3600000"/>
              </a:xfrm>
              <a:prstGeom prst="roundRect">
                <a:avLst>
                  <a:gd name="adj" fmla="val 638"/>
                </a:avLst>
              </a:prstGeom>
              <a:solidFill>
                <a:schemeClr val="bg1"/>
              </a:solidFill>
              <a:ln>
                <a:noFill/>
              </a:ln>
              <a:effectLst>
                <a:outerShdw blurRad="25400" dist="12700" dir="5400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sysClr val="windowText" lastClr="000000"/>
                  </a:solidFill>
                </a:endParaRPr>
              </a:p>
            </p:txBody>
          </p:sp>
          <p:sp>
            <p:nvSpPr>
              <p:cNvPr id="36" name="矩形: 圆角 4"/>
              <p:cNvSpPr/>
              <p:nvPr/>
            </p:nvSpPr>
            <p:spPr>
              <a:xfrm>
                <a:off x="4296000" y="515094"/>
                <a:ext cx="3600000" cy="5827812"/>
              </a:xfrm>
              <a:prstGeom prst="roundRect">
                <a:avLst>
                  <a:gd name="adj" fmla="val 638"/>
                </a:avLst>
              </a:prstGeom>
              <a:solidFill>
                <a:schemeClr val="bg1"/>
              </a:solidFill>
              <a:ln>
                <a:noFill/>
              </a:ln>
              <a:effectLst>
                <a:outerShdw blurRad="76200" dist="12700" dir="5400000" algn="t"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sysClr val="windowText" lastClr="000000"/>
                  </a:solidFill>
                </a:endParaRPr>
              </a:p>
            </p:txBody>
          </p:sp>
        </p:grpSp>
        <p:pic>
          <p:nvPicPr>
            <p:cNvPr id="89" name="图片 8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2282787" y="345845"/>
              <a:ext cx="1646917" cy="1640097"/>
            </a:xfrm>
            <a:prstGeom prst="rect">
              <a:avLst/>
            </a:prstGeom>
          </p:spPr>
        </p:pic>
        <p:sp>
          <p:nvSpPr>
            <p:cNvPr id="90" name="文本框 89"/>
            <p:cNvSpPr txBox="1"/>
            <p:nvPr/>
          </p:nvSpPr>
          <p:spPr>
            <a:xfrm>
              <a:off x="14142152" y="174797"/>
              <a:ext cx="4537995" cy="738664"/>
            </a:xfrm>
            <a:prstGeom prst="rect">
              <a:avLst/>
            </a:prstGeom>
            <a:noFill/>
          </p:spPr>
          <p:txBody>
            <a:bodyPr wrap="none" rtlCol="0">
              <a:spAutoFit/>
            </a:bodyPr>
            <a:lstStyle/>
            <a:p>
              <a:pPr fontAlgn="base"/>
              <a:r>
                <a:rPr lang="en-US" altLang="zh-CN" sz="3000" dirty="0">
                  <a:latin typeface="Roboto" panose="02000000000000000000" pitchFamily="2" charset="0"/>
                  <a:ea typeface="Roboto" panose="02000000000000000000" pitchFamily="2" charset="0"/>
                  <a:cs typeface="Roboto" panose="02000000000000000000" pitchFamily="2" charset="0"/>
                </a:rPr>
                <a:t>Reminders &amp; Tools</a:t>
              </a:r>
            </a:p>
          </p:txBody>
        </p:sp>
        <p:sp>
          <p:nvSpPr>
            <p:cNvPr id="91" name="文本框 90"/>
            <p:cNvSpPr txBox="1"/>
            <p:nvPr/>
          </p:nvSpPr>
          <p:spPr>
            <a:xfrm>
              <a:off x="14142152" y="950412"/>
              <a:ext cx="3262005" cy="492443"/>
            </a:xfrm>
            <a:prstGeom prst="rect">
              <a:avLst/>
            </a:prstGeom>
            <a:noFill/>
          </p:spPr>
          <p:txBody>
            <a:bodyPr wrap="none" rtlCol="0">
              <a:spAutoFit/>
            </a:bodyPr>
            <a:lstStyle/>
            <a:p>
              <a:pPr fontAlgn="base"/>
              <a:r>
                <a:rPr lang="en-US" altLang="zh-CN" sz="1800" dirty="0">
                  <a:solidFill>
                    <a:srgbClr val="535449"/>
                  </a:solidFill>
                  <a:latin typeface="Roboto" panose="02000000000000000000" pitchFamily="2" charset="0"/>
                  <a:ea typeface="Roboto" panose="02000000000000000000" pitchFamily="2" charset="0"/>
                  <a:cs typeface="Roboto" panose="02000000000000000000" pitchFamily="2" charset="0"/>
                </a:rPr>
                <a:t>Ultimate convenience </a:t>
              </a:r>
            </a:p>
          </p:txBody>
        </p:sp>
        <p:sp>
          <p:nvSpPr>
            <p:cNvPr id="92" name="文本框 91"/>
            <p:cNvSpPr txBox="1"/>
            <p:nvPr/>
          </p:nvSpPr>
          <p:spPr>
            <a:xfrm>
              <a:off x="14142152" y="1580061"/>
              <a:ext cx="6959600" cy="1969771"/>
            </a:xfrm>
            <a:prstGeom prst="rect">
              <a:avLst/>
            </a:prstGeom>
            <a:noFill/>
          </p:spPr>
          <p:txBody>
            <a:bodyPr wrap="square" rtlCol="0">
              <a:spAutoFit/>
            </a:bodyPr>
            <a:lstStyle/>
            <a:p>
              <a:pPr marL="285750" indent="-285750" fontAlgn="base">
                <a:buFont typeface="Arial" panose="020B0604020202020204" pitchFamily="34" charset="0"/>
                <a:buChar char="•"/>
              </a:pPr>
              <a:r>
                <a:rPr lang="en-US" altLang="zh-CN" sz="1800" dirty="0"/>
                <a:t>Notifications will be sent out periodically by the app for users to be well-prepared.</a:t>
              </a:r>
            </a:p>
            <a:p>
              <a:pPr fontAlgn="base"/>
              <a:endParaRPr lang="en-US" altLang="zh-CN" sz="1800" dirty="0"/>
            </a:p>
            <a:p>
              <a:pPr marL="285750" indent="-285750" fontAlgn="base">
                <a:buFont typeface="Arial" panose="020B0604020202020204" pitchFamily="34" charset="0"/>
                <a:buChar char="•"/>
              </a:pPr>
              <a:r>
                <a:rPr lang="en-US" altLang="zh-CN" sz="1800" dirty="0"/>
                <a:t>Tools will be deployed based on subjects users are working on.</a:t>
              </a:r>
            </a:p>
          </p:txBody>
        </p:sp>
      </p:grpSp>
      <p:grpSp>
        <p:nvGrpSpPr>
          <p:cNvPr id="9" name="组合 8"/>
          <p:cNvGrpSpPr/>
          <p:nvPr/>
        </p:nvGrpSpPr>
        <p:grpSpPr>
          <a:xfrm>
            <a:off x="17229894" y="489619"/>
            <a:ext cx="8018054" cy="4249067"/>
            <a:chOff x="22973192" y="652824"/>
            <a:chExt cx="10690739" cy="5665423"/>
          </a:xfrm>
        </p:grpSpPr>
        <p:grpSp>
          <p:nvGrpSpPr>
            <p:cNvPr id="76" name="组合 75"/>
            <p:cNvGrpSpPr/>
            <p:nvPr/>
          </p:nvGrpSpPr>
          <p:grpSpPr>
            <a:xfrm>
              <a:off x="22973192" y="652824"/>
              <a:ext cx="10690739" cy="5665423"/>
              <a:chOff x="4296000" y="1629000"/>
              <a:chExt cx="3600000" cy="5827812"/>
            </a:xfrm>
          </p:grpSpPr>
          <p:sp>
            <p:nvSpPr>
              <p:cNvPr id="81" name="矩形: 圆角 3"/>
              <p:cNvSpPr/>
              <p:nvPr/>
            </p:nvSpPr>
            <p:spPr>
              <a:xfrm>
                <a:off x="4296000" y="1629000"/>
                <a:ext cx="3600000" cy="3600000"/>
              </a:xfrm>
              <a:prstGeom prst="roundRect">
                <a:avLst>
                  <a:gd name="adj" fmla="val 638"/>
                </a:avLst>
              </a:prstGeom>
              <a:solidFill>
                <a:schemeClr val="bg1"/>
              </a:solidFill>
              <a:ln>
                <a:noFill/>
              </a:ln>
              <a:effectLst>
                <a:outerShdw blurRad="25400" dist="12700" dir="5400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sysClr val="windowText" lastClr="000000"/>
                  </a:solidFill>
                </a:endParaRPr>
              </a:p>
            </p:txBody>
          </p:sp>
          <p:sp>
            <p:nvSpPr>
              <p:cNvPr id="82" name="矩形: 圆角 4"/>
              <p:cNvSpPr/>
              <p:nvPr/>
            </p:nvSpPr>
            <p:spPr>
              <a:xfrm>
                <a:off x="4296000" y="1629000"/>
                <a:ext cx="3600000" cy="5827812"/>
              </a:xfrm>
              <a:prstGeom prst="roundRect">
                <a:avLst>
                  <a:gd name="adj" fmla="val 638"/>
                </a:avLst>
              </a:prstGeom>
              <a:solidFill>
                <a:schemeClr val="bg1"/>
              </a:solidFill>
              <a:ln>
                <a:noFill/>
              </a:ln>
              <a:effectLst>
                <a:outerShdw blurRad="76200" dist="12700" dir="5400000" algn="t"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a:solidFill>
                    <a:sysClr val="windowText" lastClr="000000"/>
                  </a:solidFill>
                </a:endParaRPr>
              </a:p>
            </p:txBody>
          </p:sp>
        </p:grpSp>
        <p:pic>
          <p:nvPicPr>
            <p:cNvPr id="51" name="图片 5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3510925" y="1428713"/>
              <a:ext cx="1646333" cy="1640097"/>
            </a:xfrm>
            <a:prstGeom prst="rect">
              <a:avLst/>
            </a:prstGeom>
          </p:spPr>
        </p:pic>
        <p:sp>
          <p:nvSpPr>
            <p:cNvPr id="52" name="文本框 51"/>
            <p:cNvSpPr txBox="1"/>
            <p:nvPr/>
          </p:nvSpPr>
          <p:spPr>
            <a:xfrm>
              <a:off x="25316909" y="1257665"/>
              <a:ext cx="2962777" cy="738664"/>
            </a:xfrm>
            <a:prstGeom prst="rect">
              <a:avLst/>
            </a:prstGeom>
            <a:noFill/>
          </p:spPr>
          <p:txBody>
            <a:bodyPr wrap="none" rtlCol="0">
              <a:spAutoFit/>
            </a:bodyPr>
            <a:lstStyle/>
            <a:p>
              <a:pPr fontAlgn="base"/>
              <a:r>
                <a:rPr lang="en-US" altLang="zh-CN" sz="3000" dirty="0">
                  <a:latin typeface="Roboto" panose="02000000000000000000" pitchFamily="2" charset="0"/>
                  <a:ea typeface="Roboto" panose="02000000000000000000" pitchFamily="2" charset="0"/>
                  <a:cs typeface="Roboto" panose="02000000000000000000" pitchFamily="2" charset="0"/>
                </a:rPr>
                <a:t>Restrictions</a:t>
              </a:r>
            </a:p>
          </p:txBody>
        </p:sp>
        <p:sp>
          <p:nvSpPr>
            <p:cNvPr id="53" name="文本框 52"/>
            <p:cNvSpPr txBox="1"/>
            <p:nvPr/>
          </p:nvSpPr>
          <p:spPr>
            <a:xfrm>
              <a:off x="25316909" y="2033280"/>
              <a:ext cx="2890108" cy="492443"/>
            </a:xfrm>
            <a:prstGeom prst="rect">
              <a:avLst/>
            </a:prstGeom>
            <a:noFill/>
          </p:spPr>
          <p:txBody>
            <a:bodyPr wrap="none" rtlCol="0">
              <a:spAutoFit/>
            </a:bodyPr>
            <a:lstStyle/>
            <a:p>
              <a:pPr fontAlgn="base"/>
              <a:r>
                <a:rPr lang="en-US" altLang="zh-CN" sz="1800" dirty="0">
                  <a:solidFill>
                    <a:srgbClr val="535449"/>
                  </a:solidFill>
                  <a:latin typeface="Roboto" panose="02000000000000000000" pitchFamily="2" charset="0"/>
                  <a:ea typeface="Roboto" panose="02000000000000000000" pitchFamily="2" charset="0"/>
                  <a:cs typeface="Roboto" panose="02000000000000000000" pitchFamily="2" charset="0"/>
                </a:rPr>
                <a:t>Build self-discipline</a:t>
              </a:r>
            </a:p>
          </p:txBody>
        </p:sp>
        <p:sp>
          <p:nvSpPr>
            <p:cNvPr id="54" name="文本框 53"/>
            <p:cNvSpPr txBox="1"/>
            <p:nvPr/>
          </p:nvSpPr>
          <p:spPr>
            <a:xfrm>
              <a:off x="25316909" y="2662929"/>
              <a:ext cx="6959600" cy="2708433"/>
            </a:xfrm>
            <a:prstGeom prst="rect">
              <a:avLst/>
            </a:prstGeom>
            <a:noFill/>
          </p:spPr>
          <p:txBody>
            <a:bodyPr wrap="square" rtlCol="0">
              <a:spAutoFit/>
            </a:bodyPr>
            <a:lstStyle/>
            <a:p>
              <a:pPr marL="285750" indent="-285750" fontAlgn="base">
                <a:buFont typeface="Arial" panose="020B0604020202020204" pitchFamily="34" charset="0"/>
                <a:buChar char="•"/>
              </a:pPr>
              <a:r>
                <a:rPr lang="en-SG" sz="1800" dirty="0"/>
                <a:t>Restriction of access to distracting apps such as games and social media. </a:t>
              </a:r>
            </a:p>
            <a:p>
              <a:pPr marL="285750" indent="-285750" fontAlgn="base">
                <a:buFont typeface="Arial" panose="020B0604020202020204" pitchFamily="34" charset="0"/>
                <a:buChar char="•"/>
              </a:pPr>
              <a:endParaRPr lang="en-SG" sz="1800" dirty="0"/>
            </a:p>
            <a:p>
              <a:pPr marL="285750" indent="-285750" fontAlgn="base">
                <a:buFont typeface="Arial" panose="020B0604020202020204" pitchFamily="34" charset="0"/>
                <a:buChar char="•"/>
              </a:pPr>
              <a:r>
                <a:rPr lang="en-SG" sz="1800" dirty="0"/>
                <a:t>Exceptions will be apps to aid students with their education. This is to allow students to be on task and use the phone as a tool of </a:t>
              </a:r>
              <a:r>
                <a:rPr lang="en-SG" sz="1800" dirty="0" smtClean="0"/>
                <a:t>education.</a:t>
              </a:r>
              <a:endParaRPr lang="en-US" altLang="zh-CN" sz="1800" dirty="0"/>
            </a:p>
          </p:txBody>
        </p:sp>
      </p:grpSp>
    </p:spTree>
    <p:custDataLst>
      <p:tags r:id="rId1"/>
    </p:custDataLst>
    <p:extLst>
      <p:ext uri="{BB962C8B-B14F-4D97-AF65-F5344CB8AC3E}">
        <p14:creationId xmlns:p14="http://schemas.microsoft.com/office/powerpoint/2010/main" val="1704491166"/>
      </p:ext>
    </p:extLst>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childTnLst>
                                </p:cTn>
                              </p:par>
                              <p:par>
                                <p:cTn id="8" presetID="64" presetClass="path" presetSubtype="0" accel="52000" decel="48000" fill="hold" grpId="0" nodeType="withEffect">
                                  <p:stCondLst>
                                    <p:cond delay="0"/>
                                  </p:stCondLst>
                                  <p:childTnLst>
                                    <p:animMotion origin="layout" path="M 3.05556E-6 1.35802E-6 L -0.00191 -0.46975 " pathEditMode="relative" rAng="0" ptsTypes="AA">
                                      <p:cBhvr>
                                        <p:cTn id="9" dur="250" fill="hold"/>
                                        <p:tgtEl>
                                          <p:spTgt spid="5"/>
                                        </p:tgtEl>
                                        <p:attrNameLst>
                                          <p:attrName>ppt_x</p:attrName>
                                          <p:attrName>ppt_y</p:attrName>
                                        </p:attrNameLst>
                                      </p:cBhvr>
                                      <p:rCtr x="-104" y="-23488"/>
                                    </p:animMotion>
                                  </p:childTnLst>
                                </p:cTn>
                              </p:par>
                              <p:par>
                                <p:cTn id="10" presetID="6" presetClass="emph" presetSubtype="0" fill="hold" nodeType="withEffect">
                                  <p:stCondLst>
                                    <p:cond delay="0"/>
                                  </p:stCondLst>
                                  <p:childTnLst>
                                    <p:animScale>
                                      <p:cBhvr>
                                        <p:cTn id="11" dur="250" fill="hold"/>
                                        <p:tgtEl>
                                          <p:spTgt spid="85"/>
                                        </p:tgtEl>
                                      </p:cBhvr>
                                      <p:by x="50000" y="50000"/>
                                    </p:animScale>
                                  </p:childTnLst>
                                </p:cTn>
                              </p:par>
                            </p:childTnLst>
                          </p:cTn>
                        </p:par>
                        <p:par>
                          <p:cTn id="12" fill="hold">
                            <p:stCondLst>
                              <p:cond delay="250"/>
                            </p:stCondLst>
                            <p:childTnLst>
                              <p:par>
                                <p:cTn id="13" presetID="10" presetClass="entr" presetSubtype="0"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par>
                                <p:cTn id="16" presetID="10" presetClass="entr" presetSubtype="0" fill="hold" nodeType="withEffect">
                                  <p:stCondLst>
                                    <p:cond delay="0"/>
                                  </p:stCondLst>
                                  <p:childTnLst>
                                    <p:set>
                                      <p:cBhvr>
                                        <p:cTn id="17" dur="1" fill="hold">
                                          <p:stCondLst>
                                            <p:cond delay="0"/>
                                          </p:stCondLst>
                                        </p:cTn>
                                        <p:tgtEl>
                                          <p:spTgt spid="21">
                                            <p:txEl>
                                              <p:pRg st="0" end="0"/>
                                            </p:txEl>
                                          </p:spTgt>
                                        </p:tgtEl>
                                        <p:attrNameLst>
                                          <p:attrName>style.visibility</p:attrName>
                                        </p:attrNameLst>
                                      </p:cBhvr>
                                      <p:to>
                                        <p:strVal val="visible"/>
                                      </p:to>
                                    </p:set>
                                    <p:animEffect transition="in" filter="fade">
                                      <p:cBhvr>
                                        <p:cTn id="18" dur="500"/>
                                        <p:tgtEl>
                                          <p:spTgt spid="21">
                                            <p:txEl>
                                              <p:pRg st="0" end="0"/>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fade">
                                      <p:cBhvr>
                                        <p:cTn id="21" dur="500"/>
                                        <p:tgtEl>
                                          <p:spTgt spid="22"/>
                                        </p:tgtEl>
                                      </p:cBhvr>
                                    </p:animEffect>
                                  </p:childTnLst>
                                </p:cTn>
                              </p:par>
                            </p:childTnLst>
                          </p:cTn>
                        </p:par>
                      </p:childTnLst>
                    </p:cTn>
                  </p:par>
                  <p:par>
                    <p:cTn id="22" fill="hold">
                      <p:stCondLst>
                        <p:cond delay="indefinite"/>
                      </p:stCondLst>
                      <p:childTnLst>
                        <p:par>
                          <p:cTn id="23" fill="hold">
                            <p:stCondLst>
                              <p:cond delay="0"/>
                            </p:stCondLst>
                            <p:childTnLst>
                              <p:par>
                                <p:cTn id="24" presetID="35" presetClass="path" presetSubtype="0" accel="50000" decel="50000" fill="hold" nodeType="clickEffect">
                                  <p:stCondLst>
                                    <p:cond delay="0"/>
                                  </p:stCondLst>
                                  <p:childTnLst>
                                    <p:animMotion origin="layout" path="M -2.08333E-6 -1.85185E-6 L -0.91211 0.00209 " pathEditMode="relative" rAng="0" ptsTypes="AA">
                                      <p:cBhvr>
                                        <p:cTn id="25" dur="500" fill="hold"/>
                                        <p:tgtEl>
                                          <p:spTgt spid="93"/>
                                        </p:tgtEl>
                                        <p:attrNameLst>
                                          <p:attrName>ppt_x</p:attrName>
                                          <p:attrName>ppt_y</p:attrName>
                                        </p:attrNameLst>
                                      </p:cBhvr>
                                      <p:rCtr x="-45612" y="93"/>
                                    </p:animMotion>
                                  </p:childTnLst>
                                </p:cTn>
                              </p:par>
                            </p:childTnLst>
                          </p:cTn>
                        </p:par>
                      </p:childTnLst>
                    </p:cTn>
                  </p:par>
                  <p:par>
                    <p:cTn id="26" fill="hold">
                      <p:stCondLst>
                        <p:cond delay="indefinite"/>
                      </p:stCondLst>
                      <p:childTnLst>
                        <p:par>
                          <p:cTn id="27" fill="hold">
                            <p:stCondLst>
                              <p:cond delay="0"/>
                            </p:stCondLst>
                            <p:childTnLst>
                              <p:par>
                                <p:cTn id="28" presetID="35" presetClass="path" presetSubtype="0" accel="50000" decel="50000" fill="hold" nodeType="clickEffect">
                                  <p:stCondLst>
                                    <p:cond delay="0"/>
                                  </p:stCondLst>
                                  <p:childTnLst>
                                    <p:animMotion origin="layout" path="M -0.9151 4.81481E-6 L -1.82722 0.00209 " pathEditMode="relative" rAng="0" ptsTypes="AA">
                                      <p:cBhvr>
                                        <p:cTn id="29" dur="500" fill="hold"/>
                                        <p:tgtEl>
                                          <p:spTgt spid="9"/>
                                        </p:tgtEl>
                                        <p:attrNameLst>
                                          <p:attrName>ppt_x</p:attrName>
                                          <p:attrName>ppt_y</p:attrName>
                                        </p:attrNameLst>
                                      </p:cBhvr>
                                      <p:rCtr x="-4544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19" grpId="0"/>
      <p:bldP spid="2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0" y="0"/>
            <a:ext cx="9144000" cy="5143500"/>
          </a:xfrm>
          <a:prstGeom prst="rect">
            <a:avLst/>
          </a:prstGeom>
          <a:solidFill>
            <a:srgbClr val="03A9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21" name="Picture 20"/>
          <p:cNvPicPr>
            <a:picLocks noChangeAspect="1"/>
          </p:cNvPicPr>
          <p:nvPr/>
        </p:nvPicPr>
        <p:blipFill rotWithShape="1">
          <a:blip r:embed="rId3">
            <a:extLst>
              <a:ext uri="{28A0092B-C50C-407E-A947-70E740481C1C}">
                <a14:useLocalDpi xmlns:a14="http://schemas.microsoft.com/office/drawing/2010/main" val="0"/>
              </a:ext>
            </a:extLst>
          </a:blip>
          <a:srcRect l="10642" t="9132" r="12057" b="8927"/>
          <a:stretch/>
        </p:blipFill>
        <p:spPr>
          <a:xfrm>
            <a:off x="243149" y="108769"/>
            <a:ext cx="2582453" cy="4925961"/>
          </a:xfrm>
          <a:prstGeom prst="rect">
            <a:avLst/>
          </a:prstGeom>
        </p:spPr>
      </p:pic>
      <p:pic>
        <p:nvPicPr>
          <p:cNvPr id="22" name="Picture 21"/>
          <p:cNvPicPr>
            <a:picLocks noChangeAspect="1"/>
          </p:cNvPicPr>
          <p:nvPr/>
        </p:nvPicPr>
        <p:blipFill rotWithShape="1">
          <a:blip r:embed="rId4">
            <a:extLst>
              <a:ext uri="{28A0092B-C50C-407E-A947-70E740481C1C}">
                <a14:useLocalDpi xmlns:a14="http://schemas.microsoft.com/office/drawing/2010/main" val="0"/>
              </a:ext>
            </a:extLst>
          </a:blip>
          <a:srcRect l="12586" t="6299" r="10388" b="7807"/>
          <a:stretch/>
        </p:blipFill>
        <p:spPr>
          <a:xfrm>
            <a:off x="3339728" y="0"/>
            <a:ext cx="2531363" cy="5079375"/>
          </a:xfrm>
          <a:prstGeom prst="rect">
            <a:avLst/>
          </a:prstGeom>
        </p:spPr>
      </p:pic>
      <p:pic>
        <p:nvPicPr>
          <p:cNvPr id="2" name="Picture 1"/>
          <p:cNvPicPr>
            <a:picLocks noChangeAspect="1"/>
          </p:cNvPicPr>
          <p:nvPr/>
        </p:nvPicPr>
        <p:blipFill rotWithShape="1">
          <a:blip r:embed="rId5">
            <a:extLst>
              <a:ext uri="{28A0092B-C50C-407E-A947-70E740481C1C}">
                <a14:useLocalDpi xmlns:a14="http://schemas.microsoft.com/office/drawing/2010/main" val="0"/>
              </a:ext>
            </a:extLst>
          </a:blip>
          <a:srcRect l="10222" t="6230" r="11695" b="7749"/>
          <a:stretch/>
        </p:blipFill>
        <p:spPr>
          <a:xfrm>
            <a:off x="6273482" y="109998"/>
            <a:ext cx="2506774" cy="4969377"/>
          </a:xfrm>
          <a:prstGeom prst="rect">
            <a:avLst/>
          </a:prstGeom>
        </p:spPr>
      </p:pic>
    </p:spTree>
    <p:extLst>
      <p:ext uri="{BB962C8B-B14F-4D97-AF65-F5344CB8AC3E}">
        <p14:creationId xmlns:p14="http://schemas.microsoft.com/office/powerpoint/2010/main" val="2341087869"/>
      </p:ext>
    </p:extLst>
  </p:cSld>
  <p:clrMapOvr>
    <a:masterClrMapping/>
  </p:clrMapOvr>
  <mc:AlternateContent xmlns:mc="http://schemas.openxmlformats.org/markup-compatibility/2006">
    <mc:Choice xmlns:p14="http://schemas.microsoft.com/office/powerpoint/2010/main" Requires="p14">
      <p:transition p14:dur="200">
        <p:fade/>
      </p:transition>
    </mc:Choice>
    <mc:Fallback>
      <p:transition>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0.9|2.6"/>
</p:tagLst>
</file>

<file path=ppt/tags/tag2.xml><?xml version="1.0" encoding="utf-8"?>
<p:tagLst xmlns:a="http://schemas.openxmlformats.org/drawingml/2006/main" xmlns:r="http://schemas.openxmlformats.org/officeDocument/2006/relationships" xmlns:p="http://schemas.openxmlformats.org/presentationml/2006/main">
  <p:tag name="TIMING" val="|0.9|2.6"/>
</p:tagLst>
</file>

<file path=ppt/tags/tag3.xml><?xml version="1.0" encoding="utf-8"?>
<p:tagLst xmlns:a="http://schemas.openxmlformats.org/drawingml/2006/main" xmlns:r="http://schemas.openxmlformats.org/officeDocument/2006/relationships" xmlns:p="http://schemas.openxmlformats.org/presentationml/2006/main">
  <p:tag name="TIMING" val="|1.9|4|2.5"/>
</p:tagLst>
</file>

<file path=ppt/tags/tag4.xml><?xml version="1.0" encoding="utf-8"?>
<p:tagLst xmlns:a="http://schemas.openxmlformats.org/drawingml/2006/main" xmlns:r="http://schemas.openxmlformats.org/officeDocument/2006/relationships" xmlns:p="http://schemas.openxmlformats.org/presentationml/2006/main">
  <p:tag name="TIMING" val="|0.9|2.6"/>
</p:tagLst>
</file>

<file path=ppt/tags/tag5.xml><?xml version="1.0" encoding="utf-8"?>
<p:tagLst xmlns:a="http://schemas.openxmlformats.org/drawingml/2006/main" xmlns:r="http://schemas.openxmlformats.org/officeDocument/2006/relationships" xmlns:p="http://schemas.openxmlformats.org/presentationml/2006/main">
  <p:tag name="TIMING" val="|0.9|2.6"/>
</p:tagLst>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HDOfficeLightV0">
  <a:themeElements>
    <a:clrScheme name="Material Colors">
      <a:dk1>
        <a:srgbClr val="009587"/>
      </a:dk1>
      <a:lt1>
        <a:srgbClr val="FFFFFF"/>
      </a:lt1>
      <a:dk2>
        <a:srgbClr val="202020"/>
      </a:dk2>
      <a:lt2>
        <a:srgbClr val="FFFFFF"/>
      </a:lt2>
      <a:accent1>
        <a:srgbClr val="954F72"/>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Material Design">
      <a:majorFont>
        <a:latin typeface="Roboto"/>
        <a:ea typeface=""/>
        <a:cs typeface=""/>
      </a:majorFont>
      <a:minorFont>
        <a:latin typeface="Roboto"/>
        <a:ea typeface=""/>
        <a:cs typeface=""/>
      </a:minorFont>
    </a:fontScheme>
    <a:fmtScheme name="Стандартная">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11.xml><?xml version="1.0" encoding="utf-8"?>
<a:theme xmlns:a="http://schemas.openxmlformats.org/drawingml/2006/main" name="3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0288D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0288D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lank">
  <a:themeElements>
    <a:clrScheme name="Custom 2">
      <a:dk1>
        <a:srgbClr val="000000"/>
      </a:dk1>
      <a:lt1>
        <a:srgbClr val="FFFFFF"/>
      </a:lt1>
      <a:dk2>
        <a:srgbClr val="263238"/>
      </a:dk2>
      <a:lt2>
        <a:srgbClr val="ECEFF1"/>
      </a:lt2>
      <a:accent1>
        <a:srgbClr val="37474F"/>
      </a:accent1>
      <a:accent2>
        <a:srgbClr val="455A64"/>
      </a:accent2>
      <a:accent3>
        <a:srgbClr val="546E7A"/>
      </a:accent3>
      <a:accent4>
        <a:srgbClr val="607D8B"/>
      </a:accent4>
      <a:accent5>
        <a:srgbClr val="78909C"/>
      </a:accent5>
      <a:accent6>
        <a:srgbClr val="00E676"/>
      </a:accent6>
      <a:hlink>
        <a:srgbClr val="546E7A"/>
      </a:hlink>
      <a:folHlink>
        <a:srgbClr val="37474F"/>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a:noFill/>
        </a:ln>
        <a:effectLst>
          <a:outerShdw blurRad="50800" dist="25400" dir="5400000" algn="t" rotWithShape="0">
            <a:prstClr val="black">
              <a:alpha val="30000"/>
            </a:prstClr>
          </a:outerShdw>
          <a:softEdge rad="0"/>
        </a:effec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Basic with Circle">
  <a:themeElements>
    <a:clrScheme name="Custom 2">
      <a:dk1>
        <a:srgbClr val="000000"/>
      </a:dk1>
      <a:lt1>
        <a:srgbClr val="FFFFFF"/>
      </a:lt1>
      <a:dk2>
        <a:srgbClr val="263238"/>
      </a:dk2>
      <a:lt2>
        <a:srgbClr val="ECEFF1"/>
      </a:lt2>
      <a:accent1>
        <a:srgbClr val="37474F"/>
      </a:accent1>
      <a:accent2>
        <a:srgbClr val="455A64"/>
      </a:accent2>
      <a:accent3>
        <a:srgbClr val="546E7A"/>
      </a:accent3>
      <a:accent4>
        <a:srgbClr val="607D8B"/>
      </a:accent4>
      <a:accent5>
        <a:srgbClr val="78909C"/>
      </a:accent5>
      <a:accent6>
        <a:srgbClr val="00E676"/>
      </a:accent6>
      <a:hlink>
        <a:srgbClr val="546E7A"/>
      </a:hlink>
      <a:folHlink>
        <a:srgbClr val="37474F"/>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Basic with Circle">
  <a:themeElements>
    <a:clrScheme name="Custom 2">
      <a:dk1>
        <a:srgbClr val="000000"/>
      </a:dk1>
      <a:lt1>
        <a:srgbClr val="FFFFFF"/>
      </a:lt1>
      <a:dk2>
        <a:srgbClr val="263238"/>
      </a:dk2>
      <a:lt2>
        <a:srgbClr val="ECEFF1"/>
      </a:lt2>
      <a:accent1>
        <a:srgbClr val="37474F"/>
      </a:accent1>
      <a:accent2>
        <a:srgbClr val="455A64"/>
      </a:accent2>
      <a:accent3>
        <a:srgbClr val="546E7A"/>
      </a:accent3>
      <a:accent4>
        <a:srgbClr val="607D8B"/>
      </a:accent4>
      <a:accent5>
        <a:srgbClr val="78909C"/>
      </a:accent5>
      <a:accent6>
        <a:srgbClr val="00E676"/>
      </a:accent6>
      <a:hlink>
        <a:srgbClr val="546E7A"/>
      </a:hlink>
      <a:folHlink>
        <a:srgbClr val="37474F"/>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2_Basic with Circle">
  <a:themeElements>
    <a:clrScheme name="Custom 2">
      <a:dk1>
        <a:srgbClr val="000000"/>
      </a:dk1>
      <a:lt1>
        <a:srgbClr val="FFFFFF"/>
      </a:lt1>
      <a:dk2>
        <a:srgbClr val="263238"/>
      </a:dk2>
      <a:lt2>
        <a:srgbClr val="ECEFF1"/>
      </a:lt2>
      <a:accent1>
        <a:srgbClr val="37474F"/>
      </a:accent1>
      <a:accent2>
        <a:srgbClr val="455A64"/>
      </a:accent2>
      <a:accent3>
        <a:srgbClr val="546E7A"/>
      </a:accent3>
      <a:accent4>
        <a:srgbClr val="607D8B"/>
      </a:accent4>
      <a:accent5>
        <a:srgbClr val="78909C"/>
      </a:accent5>
      <a:accent6>
        <a:srgbClr val="00E676"/>
      </a:accent6>
      <a:hlink>
        <a:srgbClr val="546E7A"/>
      </a:hlink>
      <a:folHlink>
        <a:srgbClr val="37474F"/>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3_Basic with Circle">
  <a:themeElements>
    <a:clrScheme name="Custom 2">
      <a:dk1>
        <a:srgbClr val="000000"/>
      </a:dk1>
      <a:lt1>
        <a:srgbClr val="FFFFFF"/>
      </a:lt1>
      <a:dk2>
        <a:srgbClr val="263238"/>
      </a:dk2>
      <a:lt2>
        <a:srgbClr val="ECEFF1"/>
      </a:lt2>
      <a:accent1>
        <a:srgbClr val="37474F"/>
      </a:accent1>
      <a:accent2>
        <a:srgbClr val="455A64"/>
      </a:accent2>
      <a:accent3>
        <a:srgbClr val="546E7A"/>
      </a:accent3>
      <a:accent4>
        <a:srgbClr val="607D8B"/>
      </a:accent4>
      <a:accent5>
        <a:srgbClr val="78909C"/>
      </a:accent5>
      <a:accent6>
        <a:srgbClr val="00E676"/>
      </a:accent6>
      <a:hlink>
        <a:srgbClr val="546E7A"/>
      </a:hlink>
      <a:folHlink>
        <a:srgbClr val="37474F"/>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Headerline">
  <a:themeElements>
    <a:clrScheme name="Custom 2">
      <a:dk1>
        <a:srgbClr val="000000"/>
      </a:dk1>
      <a:lt1>
        <a:srgbClr val="FFFFFF"/>
      </a:lt1>
      <a:dk2>
        <a:srgbClr val="263238"/>
      </a:dk2>
      <a:lt2>
        <a:srgbClr val="ECEFF1"/>
      </a:lt2>
      <a:accent1>
        <a:srgbClr val="37474F"/>
      </a:accent1>
      <a:accent2>
        <a:srgbClr val="455A64"/>
      </a:accent2>
      <a:accent3>
        <a:srgbClr val="546E7A"/>
      </a:accent3>
      <a:accent4>
        <a:srgbClr val="607D8B"/>
      </a:accent4>
      <a:accent5>
        <a:srgbClr val="78909C"/>
      </a:accent5>
      <a:accent6>
        <a:srgbClr val="00E676"/>
      </a:accent6>
      <a:hlink>
        <a:srgbClr val="546E7A"/>
      </a:hlink>
      <a:folHlink>
        <a:srgbClr val="37474F"/>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a:noFill/>
        </a:ln>
        <a:effectLst>
          <a:outerShdw blurRad="50800" dist="25400" dir="5400000" algn="t" rotWithShape="0">
            <a:prstClr val="black">
              <a:alpha val="30000"/>
            </a:prstClr>
          </a:outerShdw>
          <a:softEdge rad="0"/>
        </a:effec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4_Basic with Circle">
  <a:themeElements>
    <a:clrScheme name="Custom 2">
      <a:dk1>
        <a:srgbClr val="000000"/>
      </a:dk1>
      <a:lt1>
        <a:srgbClr val="FFFFFF"/>
      </a:lt1>
      <a:dk2>
        <a:srgbClr val="263238"/>
      </a:dk2>
      <a:lt2>
        <a:srgbClr val="ECEFF1"/>
      </a:lt2>
      <a:accent1>
        <a:srgbClr val="37474F"/>
      </a:accent1>
      <a:accent2>
        <a:srgbClr val="455A64"/>
      </a:accent2>
      <a:accent3>
        <a:srgbClr val="546E7A"/>
      </a:accent3>
      <a:accent4>
        <a:srgbClr val="607D8B"/>
      </a:accent4>
      <a:accent5>
        <a:srgbClr val="78909C"/>
      </a:accent5>
      <a:accent6>
        <a:srgbClr val="00E676"/>
      </a:accent6>
      <a:hlink>
        <a:srgbClr val="546E7A"/>
      </a:hlink>
      <a:folHlink>
        <a:srgbClr val="37474F"/>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5_Basic with Circle">
  <a:themeElements>
    <a:clrScheme name="Custom 2">
      <a:dk1>
        <a:srgbClr val="000000"/>
      </a:dk1>
      <a:lt1>
        <a:srgbClr val="FFFFFF"/>
      </a:lt1>
      <a:dk2>
        <a:srgbClr val="263238"/>
      </a:dk2>
      <a:lt2>
        <a:srgbClr val="ECEFF1"/>
      </a:lt2>
      <a:accent1>
        <a:srgbClr val="37474F"/>
      </a:accent1>
      <a:accent2>
        <a:srgbClr val="455A64"/>
      </a:accent2>
      <a:accent3>
        <a:srgbClr val="546E7A"/>
      </a:accent3>
      <a:accent4>
        <a:srgbClr val="607D8B"/>
      </a:accent4>
      <a:accent5>
        <a:srgbClr val="78909C"/>
      </a:accent5>
      <a:accent6>
        <a:srgbClr val="00E676"/>
      </a:accent6>
      <a:hlink>
        <a:srgbClr val="546E7A"/>
      </a:hlink>
      <a:folHlink>
        <a:srgbClr val="37474F"/>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3465</TotalTime>
  <Words>886</Words>
  <Application>Microsoft Office PowerPoint</Application>
  <PresentationFormat>On-screen Show (16:9)</PresentationFormat>
  <Paragraphs>162</Paragraphs>
  <Slides>17</Slides>
  <Notes>5</Notes>
  <HiddenSlides>0</HiddenSlides>
  <MMClips>1</MMClips>
  <ScaleCrop>false</ScaleCrop>
  <HeadingPairs>
    <vt:vector size="6" baseType="variant">
      <vt:variant>
        <vt:lpstr>Fonts Used</vt:lpstr>
      </vt:variant>
      <vt:variant>
        <vt:i4>11</vt:i4>
      </vt:variant>
      <vt:variant>
        <vt:lpstr>Theme</vt:lpstr>
      </vt:variant>
      <vt:variant>
        <vt:i4>13</vt:i4>
      </vt:variant>
      <vt:variant>
        <vt:lpstr>Slide Titles</vt:lpstr>
      </vt:variant>
      <vt:variant>
        <vt:i4>17</vt:i4>
      </vt:variant>
    </vt:vector>
  </HeadingPairs>
  <TitlesOfParts>
    <vt:vector size="41" baseType="lpstr">
      <vt:lpstr>Arial</vt:lpstr>
      <vt:lpstr>Roboto Light</vt:lpstr>
      <vt:lpstr>Roboto Medium</vt:lpstr>
      <vt:lpstr>Noto Sans CJK SC Regular</vt:lpstr>
      <vt:lpstr>Roboto Thin</vt:lpstr>
      <vt:lpstr>Product Sans</vt:lpstr>
      <vt:lpstr>宋体</vt:lpstr>
      <vt:lpstr>Roboto</vt:lpstr>
      <vt:lpstr>Calibri Light</vt:lpstr>
      <vt:lpstr>Calibri</vt:lpstr>
      <vt:lpstr>Wingdings 2</vt:lpstr>
      <vt:lpstr>material</vt:lpstr>
      <vt:lpstr>Blank</vt:lpstr>
      <vt:lpstr>Basic with Circle</vt:lpstr>
      <vt:lpstr>1_Basic with Circle</vt:lpstr>
      <vt:lpstr>2_Basic with Circle</vt:lpstr>
      <vt:lpstr>3_Basic with Circle</vt:lpstr>
      <vt:lpstr>Headerline</vt:lpstr>
      <vt:lpstr>4_Basic with Circle</vt:lpstr>
      <vt:lpstr>5_Basic with Circle</vt:lpstr>
      <vt:lpstr>HDOfficeLightV0</vt:lpstr>
      <vt:lpstr>3_Office 主题</vt:lpstr>
      <vt:lpstr>Office Theme</vt:lpstr>
      <vt:lpstr>Office 主题</vt:lpstr>
      <vt:lpstr>PowerPoint Presentation</vt:lpstr>
      <vt:lpstr>Problem statement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Morgy 123</cp:lastModifiedBy>
  <cp:revision>103</cp:revision>
  <dcterms:modified xsi:type="dcterms:W3CDTF">2017-04-05T02:03:04Z</dcterms:modified>
</cp:coreProperties>
</file>